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notesMasterIdLst>
    <p:notesMasterId r:id="rId18"/>
  </p:notesMasterIdLst>
  <p:sldIdLst>
    <p:sldId id="256" r:id="rId2"/>
    <p:sldId id="260" r:id="rId3"/>
    <p:sldId id="259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C75CAB1-CF06-1776-1097-D80141DBCAA0}" v="98" dt="2024-09-27T08:24:09.978"/>
    <p1510:client id="{8DE3EB49-0217-3861-6205-38367CEDC87F}" v="3" dt="2024-09-28T05:38:46.689"/>
    <p1510:client id="{A06FCF99-F743-BB86-E242-F6710E4597F2}" v="1" dt="2024-09-28T05:19:43.855"/>
    <p1510:client id="{B28886BB-BBEC-9A1B-D833-0E0EE1C7960F}" v="102" dt="2024-09-27T09:03:20.923"/>
    <p1510:client id="{CE2164EA-DB18-B0DB-7D74-C55029DEDEFB}" v="121" dt="2024-09-27T07:52:53.83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游婷婷" userId="S::112598059@cc.ntut.edu.tw::abd4b459-e84e-42a3-a3eb-bac8d9685694" providerId="AD" clId="Web-{CE2164EA-DB18-B0DB-7D74-C55029DEDEFB}"/>
    <pc:docChg chg="addSld delSld modSld sldOrd addMainMaster delMainMaster modMainMaster">
      <pc:chgData name="游婷婷" userId="S::112598059@cc.ntut.edu.tw::abd4b459-e84e-42a3-a3eb-bac8d9685694" providerId="AD" clId="Web-{CE2164EA-DB18-B0DB-7D74-C55029DEDEFB}" dt="2024-09-27T07:52:53.836" v="126"/>
      <pc:docMkLst>
        <pc:docMk/>
      </pc:docMkLst>
      <pc:sldChg chg="addSp delSp modSp mod modTransition setBg modClrScheme chgLayout modNotes">
        <pc:chgData name="游婷婷" userId="S::112598059@cc.ntut.edu.tw::abd4b459-e84e-42a3-a3eb-bac8d9685694" providerId="AD" clId="Web-{CE2164EA-DB18-B0DB-7D74-C55029DEDEFB}" dt="2024-09-27T07:30:46.192" v="55"/>
        <pc:sldMkLst>
          <pc:docMk/>
          <pc:sldMk cId="2592129946" sldId="256"/>
        </pc:sldMkLst>
        <pc:spChg chg="mod">
          <ac:chgData name="游婷婷" userId="S::112598059@cc.ntut.edu.tw::abd4b459-e84e-42a3-a3eb-bac8d9685694" providerId="AD" clId="Web-{CE2164EA-DB18-B0DB-7D74-C55029DEDEFB}" dt="2024-09-27T07:23:35.845" v="27" actId="1076"/>
          <ac:spMkLst>
            <pc:docMk/>
            <pc:sldMk cId="2592129946" sldId="256"/>
            <ac:spMk id="2" creationId="{00000000-0000-0000-0000-000000000000}"/>
          </ac:spMkLst>
        </pc:spChg>
        <pc:spChg chg="del mod">
          <ac:chgData name="游婷婷" userId="S::112598059@cc.ntut.edu.tw::abd4b459-e84e-42a3-a3eb-bac8d9685694" providerId="AD" clId="Web-{CE2164EA-DB18-B0DB-7D74-C55029DEDEFB}" dt="2024-09-27T07:21:49.782" v="21"/>
          <ac:spMkLst>
            <pc:docMk/>
            <pc:sldMk cId="2592129946" sldId="256"/>
            <ac:spMk id="3" creationId="{00000000-0000-0000-0000-000000000000}"/>
          </ac:spMkLst>
        </pc:spChg>
        <pc:spChg chg="add del">
          <ac:chgData name="游婷婷" userId="S::112598059@cc.ntut.edu.tw::abd4b459-e84e-42a3-a3eb-bac8d9685694" providerId="AD" clId="Web-{CE2164EA-DB18-B0DB-7D74-C55029DEDEFB}" dt="2024-09-27T07:20:37.204" v="7"/>
          <ac:spMkLst>
            <pc:docMk/>
            <pc:sldMk cId="2592129946" sldId="256"/>
            <ac:spMk id="9" creationId="{4EFE82FE-7465-AE46-88DF-34D347E83B84}"/>
          </ac:spMkLst>
        </pc:spChg>
        <pc:spChg chg="add">
          <ac:chgData name="游婷婷" userId="S::112598059@cc.ntut.edu.tw::abd4b459-e84e-42a3-a3eb-bac8d9685694" providerId="AD" clId="Web-{CE2164EA-DB18-B0DB-7D74-C55029DEDEFB}" dt="2024-09-27T07:20:37.266" v="8"/>
          <ac:spMkLst>
            <pc:docMk/>
            <pc:sldMk cId="2592129946" sldId="256"/>
            <ac:spMk id="22" creationId="{4EFE82FE-7465-AE46-88DF-34D347E83B84}"/>
          </ac:spMkLst>
        </pc:spChg>
        <pc:grpChg chg="add del">
          <ac:chgData name="游婷婷" userId="S::112598059@cc.ntut.edu.tw::abd4b459-e84e-42a3-a3eb-bac8d9685694" providerId="AD" clId="Web-{CE2164EA-DB18-B0DB-7D74-C55029DEDEFB}" dt="2024-09-27T07:20:37.204" v="7"/>
          <ac:grpSpMkLst>
            <pc:docMk/>
            <pc:sldMk cId="2592129946" sldId="256"/>
            <ac:grpSpMk id="11" creationId="{26C321DA-1EDE-3E4B-8B73-6477B2C6D046}"/>
          </ac:grpSpMkLst>
        </pc:grpChg>
        <pc:grpChg chg="add">
          <ac:chgData name="游婷婷" userId="S::112598059@cc.ntut.edu.tw::abd4b459-e84e-42a3-a3eb-bac8d9685694" providerId="AD" clId="Web-{CE2164EA-DB18-B0DB-7D74-C55029DEDEFB}" dt="2024-09-27T07:20:37.266" v="8"/>
          <ac:grpSpMkLst>
            <pc:docMk/>
            <pc:sldMk cId="2592129946" sldId="256"/>
            <ac:grpSpMk id="23" creationId="{26C321DA-1EDE-3E4B-8B73-6477B2C6D046}"/>
          </ac:grpSpMkLst>
        </pc:grpChg>
        <pc:picChg chg="add del mod">
          <ac:chgData name="游婷婷" userId="S::112598059@cc.ntut.edu.tw::abd4b459-e84e-42a3-a3eb-bac8d9685694" providerId="AD" clId="Web-{CE2164EA-DB18-B0DB-7D74-C55029DEDEFB}" dt="2024-09-27T07:22:41.579" v="26" actId="14100"/>
          <ac:picMkLst>
            <pc:docMk/>
            <pc:sldMk cId="2592129946" sldId="256"/>
            <ac:picMk id="4" creationId="{34EAC001-4ABE-AA5B-3A50-B2EAC904D9BE}"/>
          </ac:picMkLst>
        </pc:picChg>
        <pc:picChg chg="add del mod">
          <ac:chgData name="游婷婷" userId="S::112598059@cc.ntut.edu.tw::abd4b459-e84e-42a3-a3eb-bac8d9685694" providerId="AD" clId="Web-{CE2164EA-DB18-B0DB-7D74-C55029DEDEFB}" dt="2024-09-27T07:20:21.391" v="5"/>
          <ac:picMkLst>
            <pc:docMk/>
            <pc:sldMk cId="2592129946" sldId="256"/>
            <ac:picMk id="5" creationId="{2C743AAF-8E4C-1DE8-8497-0F089008924C}"/>
          </ac:picMkLst>
        </pc:picChg>
        <pc:cxnChg chg="add del">
          <ac:chgData name="游婷婷" userId="S::112598059@cc.ntut.edu.tw::abd4b459-e84e-42a3-a3eb-bac8d9685694" providerId="AD" clId="Web-{CE2164EA-DB18-B0DB-7D74-C55029DEDEFB}" dt="2024-09-27T07:20:37.204" v="7"/>
          <ac:cxnSpMkLst>
            <pc:docMk/>
            <pc:sldMk cId="2592129946" sldId="256"/>
            <ac:cxnSpMk id="20" creationId="{EEA70831-9A8D-3B4D-8EA5-EE32F93E94E9}"/>
          </ac:cxnSpMkLst>
        </pc:cxnChg>
        <pc:cxnChg chg="add">
          <ac:chgData name="游婷婷" userId="S::112598059@cc.ntut.edu.tw::abd4b459-e84e-42a3-a3eb-bac8d9685694" providerId="AD" clId="Web-{CE2164EA-DB18-B0DB-7D74-C55029DEDEFB}" dt="2024-09-27T07:20:37.266" v="8"/>
          <ac:cxnSpMkLst>
            <pc:docMk/>
            <pc:sldMk cId="2592129946" sldId="256"/>
            <ac:cxnSpMk id="24" creationId="{EEA70831-9A8D-3B4D-8EA5-EE32F93E94E9}"/>
          </ac:cxnSpMkLst>
        </pc:cxnChg>
      </pc:sldChg>
      <pc:sldChg chg="addSp delSp modSp new del mod modTransition setBg setClrOvrMap modNotes">
        <pc:chgData name="游婷婷" userId="S::112598059@cc.ntut.edu.tw::abd4b459-e84e-42a3-a3eb-bac8d9685694" providerId="AD" clId="Web-{CE2164EA-DB18-B0DB-7D74-C55029DEDEFB}" dt="2024-09-27T07:50:09.148" v="120"/>
        <pc:sldMkLst>
          <pc:docMk/>
          <pc:sldMk cId="274846188" sldId="257"/>
        </pc:sldMkLst>
        <pc:spChg chg="del">
          <ac:chgData name="游婷婷" userId="S::112598059@cc.ntut.edu.tw::abd4b459-e84e-42a3-a3eb-bac8d9685694" providerId="AD" clId="Web-{CE2164EA-DB18-B0DB-7D74-C55029DEDEFB}" dt="2024-09-27T07:26:04.721" v="30"/>
          <ac:spMkLst>
            <pc:docMk/>
            <pc:sldMk cId="274846188" sldId="257"/>
            <ac:spMk id="2" creationId="{64C837FF-F27B-0909-6698-5F3C5947230A}"/>
          </ac:spMkLst>
        </pc:spChg>
        <pc:spChg chg="del">
          <ac:chgData name="游婷婷" userId="S::112598059@cc.ntut.edu.tw::abd4b459-e84e-42a3-a3eb-bac8d9685694" providerId="AD" clId="Web-{CE2164EA-DB18-B0DB-7D74-C55029DEDEFB}" dt="2024-09-27T07:25:50.143" v="29"/>
          <ac:spMkLst>
            <pc:docMk/>
            <pc:sldMk cId="274846188" sldId="257"/>
            <ac:spMk id="3" creationId="{EE9AB36A-DFAA-71B7-210C-00FB2D8E7D85}"/>
          </ac:spMkLst>
        </pc:spChg>
        <pc:spChg chg="add mod">
          <ac:chgData name="游婷婷" userId="S::112598059@cc.ntut.edu.tw::abd4b459-e84e-42a3-a3eb-bac8d9685694" providerId="AD" clId="Web-{CE2164EA-DB18-B0DB-7D74-C55029DEDEFB}" dt="2024-09-27T07:27:27.112" v="49" actId="1076"/>
          <ac:spMkLst>
            <pc:docMk/>
            <pc:sldMk cId="274846188" sldId="257"/>
            <ac:spMk id="5" creationId="{1FAD4C30-66B1-F39B-B658-21366BF1999F}"/>
          </ac:spMkLst>
        </pc:spChg>
        <pc:spChg chg="add">
          <ac:chgData name="游婷婷" userId="S::112598059@cc.ntut.edu.tw::abd4b459-e84e-42a3-a3eb-bac8d9685694" providerId="AD" clId="Web-{CE2164EA-DB18-B0DB-7D74-C55029DEDEFB}" dt="2024-09-27T07:26:04.721" v="30"/>
          <ac:spMkLst>
            <pc:docMk/>
            <pc:sldMk cId="274846188" sldId="257"/>
            <ac:spMk id="9" creationId="{557B0AD7-E991-E343-BF68-F118815215C7}"/>
          </ac:spMkLst>
        </pc:spChg>
        <pc:grpChg chg="add del">
          <ac:chgData name="游婷婷" userId="S::112598059@cc.ntut.edu.tw::abd4b459-e84e-42a3-a3eb-bac8d9685694" providerId="AD" clId="Web-{CE2164EA-DB18-B0DB-7D74-C55029DEDEFB}" dt="2024-09-27T07:26:20.768" v="31"/>
          <ac:grpSpMkLst>
            <pc:docMk/>
            <pc:sldMk cId="274846188" sldId="257"/>
            <ac:grpSpMk id="11" creationId="{7A30B49A-0B4A-DB4B-B86E-239FCB221C6D}"/>
          </ac:grpSpMkLst>
        </pc:grpChg>
        <pc:picChg chg="add mod ord">
          <ac:chgData name="游婷婷" userId="S::112598059@cc.ntut.edu.tw::abd4b459-e84e-42a3-a3eb-bac8d9685694" providerId="AD" clId="Web-{CE2164EA-DB18-B0DB-7D74-C55029DEDEFB}" dt="2024-09-27T07:49:00.054" v="111"/>
          <ac:picMkLst>
            <pc:docMk/>
            <pc:sldMk cId="274846188" sldId="257"/>
            <ac:picMk id="4" creationId="{6DE7A59F-90E3-5460-91FF-E01B4F16E73E}"/>
          </ac:picMkLst>
        </pc:picChg>
      </pc:sldChg>
      <pc:sldChg chg="addSp delSp modSp new del mod setBg">
        <pc:chgData name="游婷婷" userId="S::112598059@cc.ntut.edu.tw::abd4b459-e84e-42a3-a3eb-bac8d9685694" providerId="AD" clId="Web-{CE2164EA-DB18-B0DB-7D74-C55029DEDEFB}" dt="2024-09-27T07:34:23.428" v="68"/>
        <pc:sldMkLst>
          <pc:docMk/>
          <pc:sldMk cId="578244547" sldId="258"/>
        </pc:sldMkLst>
        <pc:spChg chg="del">
          <ac:chgData name="游婷婷" userId="S::112598059@cc.ntut.edu.tw::abd4b459-e84e-42a3-a3eb-bac8d9685694" providerId="AD" clId="Web-{CE2164EA-DB18-B0DB-7D74-C55029DEDEFB}" dt="2024-09-27T07:32:51.099" v="60"/>
          <ac:spMkLst>
            <pc:docMk/>
            <pc:sldMk cId="578244547" sldId="258"/>
            <ac:spMk id="3" creationId="{D5A78DB2-6019-27C1-1BA6-DEFC941F40CB}"/>
          </ac:spMkLst>
        </pc:spChg>
        <pc:picChg chg="add del mod ord">
          <ac:chgData name="游婷婷" userId="S::112598059@cc.ntut.edu.tw::abd4b459-e84e-42a3-a3eb-bac8d9685694" providerId="AD" clId="Web-{CE2164EA-DB18-B0DB-7D74-C55029DEDEFB}" dt="2024-09-27T07:33:02.115" v="61"/>
          <ac:picMkLst>
            <pc:docMk/>
            <pc:sldMk cId="578244547" sldId="258"/>
            <ac:picMk id="4" creationId="{AF014A6D-A102-1B8D-03DD-67E9EF3B37D4}"/>
          </ac:picMkLst>
        </pc:picChg>
      </pc:sldChg>
      <pc:sldChg chg="addSp delSp modSp add del mod replId setBg">
        <pc:chgData name="游婷婷" userId="S::112598059@cc.ntut.edu.tw::abd4b459-e84e-42a3-a3eb-bac8d9685694" providerId="AD" clId="Web-{CE2164EA-DB18-B0DB-7D74-C55029DEDEFB}" dt="2024-09-27T07:35:34.741" v="80"/>
        <pc:sldMkLst>
          <pc:docMk/>
          <pc:sldMk cId="863094312" sldId="258"/>
        </pc:sldMkLst>
        <pc:spChg chg="del">
          <ac:chgData name="游婷婷" userId="S::112598059@cc.ntut.edu.tw::abd4b459-e84e-42a3-a3eb-bac8d9685694" providerId="AD" clId="Web-{CE2164EA-DB18-B0DB-7D74-C55029DEDEFB}" dt="2024-09-27T07:34:34.209" v="70"/>
          <ac:spMkLst>
            <pc:docMk/>
            <pc:sldMk cId="863094312" sldId="258"/>
            <ac:spMk id="5" creationId="{1FAD4C30-66B1-F39B-B658-21366BF1999F}"/>
          </ac:spMkLst>
        </pc:spChg>
        <pc:spChg chg="add mod">
          <ac:chgData name="游婷婷" userId="S::112598059@cc.ntut.edu.tw::abd4b459-e84e-42a3-a3eb-bac8d9685694" providerId="AD" clId="Web-{CE2164EA-DB18-B0DB-7D74-C55029DEDEFB}" dt="2024-09-27T07:35:17.084" v="79"/>
          <ac:spMkLst>
            <pc:docMk/>
            <pc:sldMk cId="863094312" sldId="258"/>
            <ac:spMk id="6" creationId="{6BF89262-FEAB-7A6D-2C76-A0C22365AB4B}"/>
          </ac:spMkLst>
        </pc:spChg>
        <pc:picChg chg="add del mod">
          <ac:chgData name="游婷婷" userId="S::112598059@cc.ntut.edu.tw::abd4b459-e84e-42a3-a3eb-bac8d9685694" providerId="AD" clId="Web-{CE2164EA-DB18-B0DB-7D74-C55029DEDEFB}" dt="2024-09-27T07:35:09.100" v="77"/>
          <ac:picMkLst>
            <pc:docMk/>
            <pc:sldMk cId="863094312" sldId="258"/>
            <ac:picMk id="2" creationId="{2D373CB0-BA64-8BC6-C389-EB8B1FB4F81F}"/>
          </ac:picMkLst>
        </pc:picChg>
        <pc:picChg chg="del mod">
          <ac:chgData name="游婷婷" userId="S::112598059@cc.ntut.edu.tw::abd4b459-e84e-42a3-a3eb-bac8d9685694" providerId="AD" clId="Web-{CE2164EA-DB18-B0DB-7D74-C55029DEDEFB}" dt="2024-09-27T07:35:17.084" v="79"/>
          <ac:picMkLst>
            <pc:docMk/>
            <pc:sldMk cId="863094312" sldId="258"/>
            <ac:picMk id="4" creationId="{6DE7A59F-90E3-5460-91FF-E01B4F16E73E}"/>
          </ac:picMkLst>
        </pc:picChg>
      </pc:sldChg>
      <pc:sldChg chg="new del">
        <pc:chgData name="游婷婷" userId="S::112598059@cc.ntut.edu.tw::abd4b459-e84e-42a3-a3eb-bac8d9685694" providerId="AD" clId="Web-{CE2164EA-DB18-B0DB-7D74-C55029DEDEFB}" dt="2024-09-27T07:35:43.350" v="82"/>
        <pc:sldMkLst>
          <pc:docMk/>
          <pc:sldMk cId="4027688554" sldId="258"/>
        </pc:sldMkLst>
      </pc:sldChg>
      <pc:sldChg chg="new del">
        <pc:chgData name="游婷婷" userId="S::112598059@cc.ntut.edu.tw::abd4b459-e84e-42a3-a3eb-bac8d9685694" providerId="AD" clId="Web-{CE2164EA-DB18-B0DB-7D74-C55029DEDEFB}" dt="2024-09-27T07:36:07.928" v="85"/>
        <pc:sldMkLst>
          <pc:docMk/>
          <pc:sldMk cId="4111340090" sldId="258"/>
        </pc:sldMkLst>
      </pc:sldChg>
      <pc:sldChg chg="addSp delSp modSp new mod setBg modNotes">
        <pc:chgData name="游婷婷" userId="S::112598059@cc.ntut.edu.tw::abd4b459-e84e-42a3-a3eb-bac8d9685694" providerId="AD" clId="Web-{CE2164EA-DB18-B0DB-7D74-C55029DEDEFB}" dt="2024-09-27T07:43:30.239" v="104"/>
        <pc:sldMkLst>
          <pc:docMk/>
          <pc:sldMk cId="1575135148" sldId="259"/>
        </pc:sldMkLst>
        <pc:picChg chg="add del mod">
          <ac:chgData name="游婷婷" userId="S::112598059@cc.ntut.edu.tw::abd4b459-e84e-42a3-a3eb-bac8d9685694" providerId="AD" clId="Web-{CE2164EA-DB18-B0DB-7D74-C55029DEDEFB}" dt="2024-09-27T07:36:54.033" v="91"/>
          <ac:picMkLst>
            <pc:docMk/>
            <pc:sldMk cId="1575135148" sldId="259"/>
            <ac:picMk id="2" creationId="{527F3839-7B5B-378D-3935-9531E18E5E42}"/>
          </ac:picMkLst>
        </pc:picChg>
        <pc:picChg chg="add del mod">
          <ac:chgData name="游婷婷" userId="S::112598059@cc.ntut.edu.tw::abd4b459-e84e-42a3-a3eb-bac8d9685694" providerId="AD" clId="Web-{CE2164EA-DB18-B0DB-7D74-C55029DEDEFB}" dt="2024-09-27T07:37:04.127" v="92"/>
          <ac:picMkLst>
            <pc:docMk/>
            <pc:sldMk cId="1575135148" sldId="259"/>
            <ac:picMk id="3" creationId="{5559A731-898A-C267-3D12-382E9D3D3FBC}"/>
          </ac:picMkLst>
        </pc:picChg>
      </pc:sldChg>
      <pc:sldChg chg="addSp modSp new ord modNotes">
        <pc:chgData name="游婷婷" userId="S::112598059@cc.ntut.edu.tw::abd4b459-e84e-42a3-a3eb-bac8d9685694" providerId="AD" clId="Web-{CE2164EA-DB18-B0DB-7D74-C55029DEDEFB}" dt="2024-09-27T07:50:11.835" v="121"/>
        <pc:sldMkLst>
          <pc:docMk/>
          <pc:sldMk cId="1842778136" sldId="260"/>
        </pc:sldMkLst>
        <pc:spChg chg="add mod">
          <ac:chgData name="游婷婷" userId="S::112598059@cc.ntut.edu.tw::abd4b459-e84e-42a3-a3eb-bac8d9685694" providerId="AD" clId="Web-{CE2164EA-DB18-B0DB-7D74-C55029DEDEFB}" dt="2024-09-27T07:49:56.554" v="117" actId="20577"/>
          <ac:spMkLst>
            <pc:docMk/>
            <pc:sldMk cId="1842778136" sldId="260"/>
            <ac:spMk id="4" creationId="{B38C60B2-2179-5BCC-2FC9-9013BE18A285}"/>
          </ac:spMkLst>
        </pc:spChg>
        <pc:picChg chg="add mod">
          <ac:chgData name="游婷婷" userId="S::112598059@cc.ntut.edu.tw::abd4b459-e84e-42a3-a3eb-bac8d9685694" providerId="AD" clId="Web-{CE2164EA-DB18-B0DB-7D74-C55029DEDEFB}" dt="2024-09-27T07:49:34.491" v="113"/>
          <ac:picMkLst>
            <pc:docMk/>
            <pc:sldMk cId="1842778136" sldId="260"/>
            <ac:picMk id="3" creationId="{DFD21734-4B29-9205-4F55-A78EA07AD49B}"/>
          </ac:picMkLst>
        </pc:picChg>
      </pc:sldChg>
      <pc:sldChg chg="addSp delSp modSp new mod setBg">
        <pc:chgData name="游婷婷" userId="S::112598059@cc.ntut.edu.tw::abd4b459-e84e-42a3-a3eb-bac8d9685694" providerId="AD" clId="Web-{CE2164EA-DB18-B0DB-7D74-C55029DEDEFB}" dt="2024-09-27T07:52:53.836" v="126"/>
        <pc:sldMkLst>
          <pc:docMk/>
          <pc:sldMk cId="103725822" sldId="261"/>
        </pc:sldMkLst>
        <pc:picChg chg="add del mod">
          <ac:chgData name="游婷婷" userId="S::112598059@cc.ntut.edu.tw::abd4b459-e84e-42a3-a3eb-bac8d9685694" providerId="AD" clId="Web-{CE2164EA-DB18-B0DB-7D74-C55029DEDEFB}" dt="2024-09-27T07:52:53.836" v="126"/>
          <ac:picMkLst>
            <pc:docMk/>
            <pc:sldMk cId="103725822" sldId="261"/>
            <ac:picMk id="2" creationId="{3F0A97F8-DF52-995C-CCAB-C66A08C9F9C2}"/>
          </ac:picMkLst>
        </pc:picChg>
      </pc:sldChg>
      <pc:sldChg chg="add del replId">
        <pc:chgData name="游婷婷" userId="S::112598059@cc.ntut.edu.tw::abd4b459-e84e-42a3-a3eb-bac8d9685694" providerId="AD" clId="Web-{CE2164EA-DB18-B0DB-7D74-C55029DEDEFB}" dt="2024-09-27T07:50:37.835" v="123"/>
        <pc:sldMkLst>
          <pc:docMk/>
          <pc:sldMk cId="119464151" sldId="261"/>
        </pc:sldMkLst>
      </pc:sldChg>
      <pc:sldChg chg="add del ord replId">
        <pc:chgData name="游婷婷" userId="S::112598059@cc.ntut.edu.tw::abd4b459-e84e-42a3-a3eb-bac8d9685694" providerId="AD" clId="Web-{CE2164EA-DB18-B0DB-7D74-C55029DEDEFB}" dt="2024-09-27T07:48:58.694" v="110"/>
        <pc:sldMkLst>
          <pc:docMk/>
          <pc:sldMk cId="3539670746" sldId="261"/>
        </pc:sldMkLst>
      </pc:sldChg>
      <pc:sldMasterChg chg="add del addSldLayout delSldLayout">
        <pc:chgData name="游婷婷" userId="S::112598059@cc.ntut.edu.tw::abd4b459-e84e-42a3-a3eb-bac8d9685694" providerId="AD" clId="Web-{CE2164EA-DB18-B0DB-7D74-C55029DEDEFB}" dt="2024-09-27T07:20:37.266" v="8"/>
        <pc:sldMasterMkLst>
          <pc:docMk/>
          <pc:sldMasterMk cId="3221134675" sldId="2147483648"/>
        </pc:sldMasterMkLst>
        <pc:sldLayoutChg chg="add del">
          <pc:chgData name="游婷婷" userId="S::112598059@cc.ntut.edu.tw::abd4b459-e84e-42a3-a3eb-bac8d9685694" providerId="AD" clId="Web-{CE2164EA-DB18-B0DB-7D74-C55029DEDEFB}" dt="2024-09-27T07:20:37.266" v="8"/>
          <pc:sldLayoutMkLst>
            <pc:docMk/>
            <pc:sldMasterMk cId="3221134675" sldId="2147483648"/>
            <pc:sldLayoutMk cId="1334484747" sldId="2147483649"/>
          </pc:sldLayoutMkLst>
        </pc:sldLayoutChg>
        <pc:sldLayoutChg chg="add del">
          <pc:chgData name="游婷婷" userId="S::112598059@cc.ntut.edu.tw::abd4b459-e84e-42a3-a3eb-bac8d9685694" providerId="AD" clId="Web-{CE2164EA-DB18-B0DB-7D74-C55029DEDEFB}" dt="2024-09-27T07:20:37.266" v="8"/>
          <pc:sldLayoutMkLst>
            <pc:docMk/>
            <pc:sldMasterMk cId="3221134675" sldId="2147483648"/>
            <pc:sldLayoutMk cId="2392236802" sldId="2147483650"/>
          </pc:sldLayoutMkLst>
        </pc:sldLayoutChg>
        <pc:sldLayoutChg chg="add del">
          <pc:chgData name="游婷婷" userId="S::112598059@cc.ntut.edu.tw::abd4b459-e84e-42a3-a3eb-bac8d9685694" providerId="AD" clId="Web-{CE2164EA-DB18-B0DB-7D74-C55029DEDEFB}" dt="2024-09-27T07:20:37.266" v="8"/>
          <pc:sldLayoutMkLst>
            <pc:docMk/>
            <pc:sldMasterMk cId="3221134675" sldId="2147483648"/>
            <pc:sldLayoutMk cId="2154042259" sldId="2147483651"/>
          </pc:sldLayoutMkLst>
        </pc:sldLayoutChg>
        <pc:sldLayoutChg chg="add del">
          <pc:chgData name="游婷婷" userId="S::112598059@cc.ntut.edu.tw::abd4b459-e84e-42a3-a3eb-bac8d9685694" providerId="AD" clId="Web-{CE2164EA-DB18-B0DB-7D74-C55029DEDEFB}" dt="2024-09-27T07:20:37.266" v="8"/>
          <pc:sldLayoutMkLst>
            <pc:docMk/>
            <pc:sldMasterMk cId="3221134675" sldId="2147483648"/>
            <pc:sldLayoutMk cId="597651056" sldId="2147483652"/>
          </pc:sldLayoutMkLst>
        </pc:sldLayoutChg>
        <pc:sldLayoutChg chg="add del">
          <pc:chgData name="游婷婷" userId="S::112598059@cc.ntut.edu.tw::abd4b459-e84e-42a3-a3eb-bac8d9685694" providerId="AD" clId="Web-{CE2164EA-DB18-B0DB-7D74-C55029DEDEFB}" dt="2024-09-27T07:20:37.266" v="8"/>
          <pc:sldLayoutMkLst>
            <pc:docMk/>
            <pc:sldMasterMk cId="3221134675" sldId="2147483648"/>
            <pc:sldLayoutMk cId="1644048710" sldId="2147483653"/>
          </pc:sldLayoutMkLst>
        </pc:sldLayoutChg>
        <pc:sldLayoutChg chg="add del">
          <pc:chgData name="游婷婷" userId="S::112598059@cc.ntut.edu.tw::abd4b459-e84e-42a3-a3eb-bac8d9685694" providerId="AD" clId="Web-{CE2164EA-DB18-B0DB-7D74-C55029DEDEFB}" dt="2024-09-27T07:20:37.266" v="8"/>
          <pc:sldLayoutMkLst>
            <pc:docMk/>
            <pc:sldMasterMk cId="3221134675" sldId="2147483648"/>
            <pc:sldLayoutMk cId="1864656770" sldId="2147483654"/>
          </pc:sldLayoutMkLst>
        </pc:sldLayoutChg>
        <pc:sldLayoutChg chg="add del">
          <pc:chgData name="游婷婷" userId="S::112598059@cc.ntut.edu.tw::abd4b459-e84e-42a3-a3eb-bac8d9685694" providerId="AD" clId="Web-{CE2164EA-DB18-B0DB-7D74-C55029DEDEFB}" dt="2024-09-27T07:20:37.266" v="8"/>
          <pc:sldLayoutMkLst>
            <pc:docMk/>
            <pc:sldMasterMk cId="3221134675" sldId="2147483648"/>
            <pc:sldLayoutMk cId="3410961386" sldId="2147483655"/>
          </pc:sldLayoutMkLst>
        </pc:sldLayoutChg>
        <pc:sldLayoutChg chg="add del">
          <pc:chgData name="游婷婷" userId="S::112598059@cc.ntut.edu.tw::abd4b459-e84e-42a3-a3eb-bac8d9685694" providerId="AD" clId="Web-{CE2164EA-DB18-B0DB-7D74-C55029DEDEFB}" dt="2024-09-27T07:20:37.266" v="8"/>
          <pc:sldLayoutMkLst>
            <pc:docMk/>
            <pc:sldMasterMk cId="3221134675" sldId="2147483648"/>
            <pc:sldLayoutMk cId="361526853" sldId="2147483656"/>
          </pc:sldLayoutMkLst>
        </pc:sldLayoutChg>
        <pc:sldLayoutChg chg="add del">
          <pc:chgData name="游婷婷" userId="S::112598059@cc.ntut.edu.tw::abd4b459-e84e-42a3-a3eb-bac8d9685694" providerId="AD" clId="Web-{CE2164EA-DB18-B0DB-7D74-C55029DEDEFB}" dt="2024-09-27T07:20:37.266" v="8"/>
          <pc:sldLayoutMkLst>
            <pc:docMk/>
            <pc:sldMasterMk cId="3221134675" sldId="2147483648"/>
            <pc:sldLayoutMk cId="3012263201" sldId="2147483657"/>
          </pc:sldLayoutMkLst>
        </pc:sldLayoutChg>
        <pc:sldLayoutChg chg="add del">
          <pc:chgData name="游婷婷" userId="S::112598059@cc.ntut.edu.tw::abd4b459-e84e-42a3-a3eb-bac8d9685694" providerId="AD" clId="Web-{CE2164EA-DB18-B0DB-7D74-C55029DEDEFB}" dt="2024-09-27T07:20:37.266" v="8"/>
          <pc:sldLayoutMkLst>
            <pc:docMk/>
            <pc:sldMasterMk cId="3221134675" sldId="2147483648"/>
            <pc:sldLayoutMk cId="118045649" sldId="2147483658"/>
          </pc:sldLayoutMkLst>
        </pc:sldLayoutChg>
        <pc:sldLayoutChg chg="add del">
          <pc:chgData name="游婷婷" userId="S::112598059@cc.ntut.edu.tw::abd4b459-e84e-42a3-a3eb-bac8d9685694" providerId="AD" clId="Web-{CE2164EA-DB18-B0DB-7D74-C55029DEDEFB}" dt="2024-09-27T07:20:37.266" v="8"/>
          <pc:sldLayoutMkLst>
            <pc:docMk/>
            <pc:sldMasterMk cId="3221134675" sldId="2147483648"/>
            <pc:sldLayoutMk cId="4095651481" sldId="2147483659"/>
          </pc:sldLayoutMkLst>
        </pc:sldLayoutChg>
      </pc:sldMasterChg>
      <pc:sldMasterChg chg="add del modTransition addSldLayout delSldLayout modSldLayout">
        <pc:chgData name="游婷婷" userId="S::112598059@cc.ntut.edu.tw::abd4b459-e84e-42a3-a3eb-bac8d9685694" providerId="AD" clId="Web-{CE2164EA-DB18-B0DB-7D74-C55029DEDEFB}" dt="2024-09-27T07:28:30.004" v="54"/>
        <pc:sldMasterMkLst>
          <pc:docMk/>
          <pc:sldMasterMk cId="4170057386" sldId="2147483699"/>
        </pc:sldMasterMkLst>
        <pc:sldLayoutChg chg="add del modTransition">
          <pc:chgData name="游婷婷" userId="S::112598059@cc.ntut.edu.tw::abd4b459-e84e-42a3-a3eb-bac8d9685694" providerId="AD" clId="Web-{CE2164EA-DB18-B0DB-7D74-C55029DEDEFB}" dt="2024-09-27T07:28:30.004" v="54"/>
          <pc:sldLayoutMkLst>
            <pc:docMk/>
            <pc:sldMasterMk cId="4170057386" sldId="2147483699"/>
            <pc:sldLayoutMk cId="4124469570" sldId="2147483688"/>
          </pc:sldLayoutMkLst>
        </pc:sldLayoutChg>
        <pc:sldLayoutChg chg="add del modTransition">
          <pc:chgData name="游婷婷" userId="S::112598059@cc.ntut.edu.tw::abd4b459-e84e-42a3-a3eb-bac8d9685694" providerId="AD" clId="Web-{CE2164EA-DB18-B0DB-7D74-C55029DEDEFB}" dt="2024-09-27T07:28:30.004" v="54"/>
          <pc:sldLayoutMkLst>
            <pc:docMk/>
            <pc:sldMasterMk cId="4170057386" sldId="2147483699"/>
            <pc:sldLayoutMk cId="3811656860" sldId="2147483689"/>
          </pc:sldLayoutMkLst>
        </pc:sldLayoutChg>
        <pc:sldLayoutChg chg="add del modTransition">
          <pc:chgData name="游婷婷" userId="S::112598059@cc.ntut.edu.tw::abd4b459-e84e-42a3-a3eb-bac8d9685694" providerId="AD" clId="Web-{CE2164EA-DB18-B0DB-7D74-C55029DEDEFB}" dt="2024-09-27T07:28:30.004" v="54"/>
          <pc:sldLayoutMkLst>
            <pc:docMk/>
            <pc:sldMasterMk cId="4170057386" sldId="2147483699"/>
            <pc:sldLayoutMk cId="1141906160" sldId="2147483690"/>
          </pc:sldLayoutMkLst>
        </pc:sldLayoutChg>
        <pc:sldLayoutChg chg="add del modTransition">
          <pc:chgData name="游婷婷" userId="S::112598059@cc.ntut.edu.tw::abd4b459-e84e-42a3-a3eb-bac8d9685694" providerId="AD" clId="Web-{CE2164EA-DB18-B0DB-7D74-C55029DEDEFB}" dt="2024-09-27T07:28:30.004" v="54"/>
          <pc:sldLayoutMkLst>
            <pc:docMk/>
            <pc:sldMasterMk cId="4170057386" sldId="2147483699"/>
            <pc:sldLayoutMk cId="406447960" sldId="2147483691"/>
          </pc:sldLayoutMkLst>
        </pc:sldLayoutChg>
        <pc:sldLayoutChg chg="add del modTransition">
          <pc:chgData name="游婷婷" userId="S::112598059@cc.ntut.edu.tw::abd4b459-e84e-42a3-a3eb-bac8d9685694" providerId="AD" clId="Web-{CE2164EA-DB18-B0DB-7D74-C55029DEDEFB}" dt="2024-09-27T07:28:30.004" v="54"/>
          <pc:sldLayoutMkLst>
            <pc:docMk/>
            <pc:sldMasterMk cId="4170057386" sldId="2147483699"/>
            <pc:sldLayoutMk cId="2632850722" sldId="2147483692"/>
          </pc:sldLayoutMkLst>
        </pc:sldLayoutChg>
        <pc:sldLayoutChg chg="add del modTransition">
          <pc:chgData name="游婷婷" userId="S::112598059@cc.ntut.edu.tw::abd4b459-e84e-42a3-a3eb-bac8d9685694" providerId="AD" clId="Web-{CE2164EA-DB18-B0DB-7D74-C55029DEDEFB}" dt="2024-09-27T07:28:30.004" v="54"/>
          <pc:sldLayoutMkLst>
            <pc:docMk/>
            <pc:sldMasterMk cId="4170057386" sldId="2147483699"/>
            <pc:sldLayoutMk cId="1313466573" sldId="2147483693"/>
          </pc:sldLayoutMkLst>
        </pc:sldLayoutChg>
        <pc:sldLayoutChg chg="add del modTransition">
          <pc:chgData name="游婷婷" userId="S::112598059@cc.ntut.edu.tw::abd4b459-e84e-42a3-a3eb-bac8d9685694" providerId="AD" clId="Web-{CE2164EA-DB18-B0DB-7D74-C55029DEDEFB}" dt="2024-09-27T07:28:30.004" v="54"/>
          <pc:sldLayoutMkLst>
            <pc:docMk/>
            <pc:sldMasterMk cId="4170057386" sldId="2147483699"/>
            <pc:sldLayoutMk cId="2330205342" sldId="2147483694"/>
          </pc:sldLayoutMkLst>
        </pc:sldLayoutChg>
        <pc:sldLayoutChg chg="add del modTransition">
          <pc:chgData name="游婷婷" userId="S::112598059@cc.ntut.edu.tw::abd4b459-e84e-42a3-a3eb-bac8d9685694" providerId="AD" clId="Web-{CE2164EA-DB18-B0DB-7D74-C55029DEDEFB}" dt="2024-09-27T07:28:30.004" v="54"/>
          <pc:sldLayoutMkLst>
            <pc:docMk/>
            <pc:sldMasterMk cId="4170057386" sldId="2147483699"/>
            <pc:sldLayoutMk cId="4183694655" sldId="2147483695"/>
          </pc:sldLayoutMkLst>
        </pc:sldLayoutChg>
        <pc:sldLayoutChg chg="add del modTransition">
          <pc:chgData name="游婷婷" userId="S::112598059@cc.ntut.edu.tw::abd4b459-e84e-42a3-a3eb-bac8d9685694" providerId="AD" clId="Web-{CE2164EA-DB18-B0DB-7D74-C55029DEDEFB}" dt="2024-09-27T07:28:30.004" v="54"/>
          <pc:sldLayoutMkLst>
            <pc:docMk/>
            <pc:sldMasterMk cId="4170057386" sldId="2147483699"/>
            <pc:sldLayoutMk cId="1074446738" sldId="2147483696"/>
          </pc:sldLayoutMkLst>
        </pc:sldLayoutChg>
        <pc:sldLayoutChg chg="add del modTransition">
          <pc:chgData name="游婷婷" userId="S::112598059@cc.ntut.edu.tw::abd4b459-e84e-42a3-a3eb-bac8d9685694" providerId="AD" clId="Web-{CE2164EA-DB18-B0DB-7D74-C55029DEDEFB}" dt="2024-09-27T07:28:30.004" v="54"/>
          <pc:sldLayoutMkLst>
            <pc:docMk/>
            <pc:sldMasterMk cId="4170057386" sldId="2147483699"/>
            <pc:sldLayoutMk cId="159125820" sldId="2147483697"/>
          </pc:sldLayoutMkLst>
        </pc:sldLayoutChg>
        <pc:sldLayoutChg chg="add del modTransition">
          <pc:chgData name="游婷婷" userId="S::112598059@cc.ntut.edu.tw::abd4b459-e84e-42a3-a3eb-bac8d9685694" providerId="AD" clId="Web-{CE2164EA-DB18-B0DB-7D74-C55029DEDEFB}" dt="2024-09-27T07:28:30.004" v="54"/>
          <pc:sldLayoutMkLst>
            <pc:docMk/>
            <pc:sldMasterMk cId="4170057386" sldId="2147483699"/>
            <pc:sldLayoutMk cId="342185498" sldId="2147483698"/>
          </pc:sldLayoutMkLst>
        </pc:sldLayoutChg>
      </pc:sldMasterChg>
    </pc:docChg>
  </pc:docChgLst>
  <pc:docChgLst>
    <pc:chgData name="游婷婷" userId="S::112598059@cc.ntut.edu.tw::abd4b459-e84e-42a3-a3eb-bac8d9685694" providerId="AD" clId="Web-{A06FCF99-F743-BB86-E242-F6710E4597F2}"/>
    <pc:docChg chg="modSld">
      <pc:chgData name="游婷婷" userId="S::112598059@cc.ntut.edu.tw::abd4b459-e84e-42a3-a3eb-bac8d9685694" providerId="AD" clId="Web-{A06FCF99-F743-BB86-E242-F6710E4597F2}" dt="2024-09-28T05:19:43.855" v="3"/>
      <pc:docMkLst>
        <pc:docMk/>
      </pc:docMkLst>
      <pc:sldChg chg="modNotes">
        <pc:chgData name="游婷婷" userId="S::112598059@cc.ntut.edu.tw::abd4b459-e84e-42a3-a3eb-bac8d9685694" providerId="AD" clId="Web-{A06FCF99-F743-BB86-E242-F6710E4597F2}" dt="2024-09-28T05:18:53.072" v="1"/>
        <pc:sldMkLst>
          <pc:docMk/>
          <pc:sldMk cId="2592129946" sldId="256"/>
        </pc:sldMkLst>
      </pc:sldChg>
      <pc:sldChg chg="modNotes">
        <pc:chgData name="游婷婷" userId="S::112598059@cc.ntut.edu.tw::abd4b459-e84e-42a3-a3eb-bac8d9685694" providerId="AD" clId="Web-{A06FCF99-F743-BB86-E242-F6710E4597F2}" dt="2024-09-28T05:19:43.855" v="3"/>
        <pc:sldMkLst>
          <pc:docMk/>
          <pc:sldMk cId="1842778136" sldId="260"/>
        </pc:sldMkLst>
      </pc:sldChg>
    </pc:docChg>
  </pc:docChgLst>
  <pc:docChgLst>
    <pc:chgData name="游婷婷" userId="S::112598059@cc.ntut.edu.tw::abd4b459-e84e-42a3-a3eb-bac8d9685694" providerId="AD" clId="Web-{7C75CAB1-CF06-1776-1097-D80141DBCAA0}"/>
    <pc:docChg chg="addSld modSld sldOrd">
      <pc:chgData name="游婷婷" userId="S::112598059@cc.ntut.edu.tw::abd4b459-e84e-42a3-a3eb-bac8d9685694" providerId="AD" clId="Web-{7C75CAB1-CF06-1776-1097-D80141DBCAA0}" dt="2024-09-27T08:24:09.978" v="116"/>
      <pc:docMkLst>
        <pc:docMk/>
      </pc:docMkLst>
      <pc:sldChg chg="modSp">
        <pc:chgData name="游婷婷" userId="S::112598059@cc.ntut.edu.tw::abd4b459-e84e-42a3-a3eb-bac8d9685694" providerId="AD" clId="Web-{7C75CAB1-CF06-1776-1097-D80141DBCAA0}" dt="2024-09-27T08:05:09.595" v="21" actId="20577"/>
        <pc:sldMkLst>
          <pc:docMk/>
          <pc:sldMk cId="1842778136" sldId="260"/>
        </pc:sldMkLst>
        <pc:spChg chg="mod">
          <ac:chgData name="游婷婷" userId="S::112598059@cc.ntut.edu.tw::abd4b459-e84e-42a3-a3eb-bac8d9685694" providerId="AD" clId="Web-{7C75CAB1-CF06-1776-1097-D80141DBCAA0}" dt="2024-09-27T08:05:09.595" v="21" actId="20577"/>
          <ac:spMkLst>
            <pc:docMk/>
            <pc:sldMk cId="1842778136" sldId="260"/>
            <ac:spMk id="4" creationId="{B38C60B2-2179-5BCC-2FC9-9013BE18A285}"/>
          </ac:spMkLst>
        </pc:spChg>
      </pc:sldChg>
      <pc:sldChg chg="addSp delSp modSp mod setBg modNotes">
        <pc:chgData name="游婷婷" userId="S::112598059@cc.ntut.edu.tw::abd4b459-e84e-42a3-a3eb-bac8d9685694" providerId="AD" clId="Web-{7C75CAB1-CF06-1776-1097-D80141DBCAA0}" dt="2024-09-27T08:05:29.580" v="25" actId="20577"/>
        <pc:sldMkLst>
          <pc:docMk/>
          <pc:sldMk cId="103725822" sldId="261"/>
        </pc:sldMkLst>
        <pc:spChg chg="add del mod">
          <ac:chgData name="游婷婷" userId="S::112598059@cc.ntut.edu.tw::abd4b459-e84e-42a3-a3eb-bac8d9685694" providerId="AD" clId="Web-{7C75CAB1-CF06-1776-1097-D80141DBCAA0}" dt="2024-09-27T08:03:28.654" v="10"/>
          <ac:spMkLst>
            <pc:docMk/>
            <pc:sldMk cId="103725822" sldId="261"/>
            <ac:spMk id="2" creationId="{49D5FAB3-D5DA-587E-0B5E-A010CAFAF4F0}"/>
          </ac:spMkLst>
        </pc:spChg>
        <pc:spChg chg="add mod">
          <ac:chgData name="游婷婷" userId="S::112598059@cc.ntut.edu.tw::abd4b459-e84e-42a3-a3eb-bac8d9685694" providerId="AD" clId="Web-{7C75CAB1-CF06-1776-1097-D80141DBCAA0}" dt="2024-09-27T08:05:29.580" v="25" actId="20577"/>
          <ac:spMkLst>
            <pc:docMk/>
            <pc:sldMk cId="103725822" sldId="261"/>
            <ac:spMk id="5" creationId="{46092539-661D-8FEB-23EF-3F1F670FFA9C}"/>
          </ac:spMkLst>
        </pc:spChg>
        <pc:picChg chg="add del mod">
          <ac:chgData name="游婷婷" userId="S::112598059@cc.ntut.edu.tw::abd4b459-e84e-42a3-a3eb-bac8d9685694" providerId="AD" clId="Web-{7C75CAB1-CF06-1776-1097-D80141DBCAA0}" dt="2024-09-27T08:04:54.204" v="19" actId="14100"/>
          <ac:picMkLst>
            <pc:docMk/>
            <pc:sldMk cId="103725822" sldId="261"/>
            <ac:picMk id="3" creationId="{36068635-177F-D2F6-2BBE-4D2DD7C83717}"/>
          </ac:picMkLst>
        </pc:picChg>
      </pc:sldChg>
      <pc:sldChg chg="addSp delSp modSp new mod setBg modNotes">
        <pc:chgData name="游婷婷" userId="S::112598059@cc.ntut.edu.tw::abd4b459-e84e-42a3-a3eb-bac8d9685694" providerId="AD" clId="Web-{7C75CAB1-CF06-1776-1097-D80141DBCAA0}" dt="2024-09-27T08:03:23.060" v="8"/>
        <pc:sldMkLst>
          <pc:docMk/>
          <pc:sldMk cId="3525067901" sldId="262"/>
        </pc:sldMkLst>
        <pc:picChg chg="add del mod">
          <ac:chgData name="游婷婷" userId="S::112598059@cc.ntut.edu.tw::abd4b459-e84e-42a3-a3eb-bac8d9685694" providerId="AD" clId="Web-{7C75CAB1-CF06-1776-1097-D80141DBCAA0}" dt="2024-09-27T08:03:23.060" v="8"/>
          <ac:picMkLst>
            <pc:docMk/>
            <pc:sldMk cId="3525067901" sldId="262"/>
            <ac:picMk id="2" creationId="{62D1F587-85AE-0BCA-8F88-12C574A35622}"/>
          </ac:picMkLst>
        </pc:picChg>
      </pc:sldChg>
      <pc:sldChg chg="addSp modSp new modNotes">
        <pc:chgData name="游婷婷" userId="S::112598059@cc.ntut.edu.tw::abd4b459-e84e-42a3-a3eb-bac8d9685694" providerId="AD" clId="Web-{7C75CAB1-CF06-1776-1097-D80141DBCAA0}" dt="2024-09-27T08:11:16.373" v="45"/>
        <pc:sldMkLst>
          <pc:docMk/>
          <pc:sldMk cId="1234855510" sldId="263"/>
        </pc:sldMkLst>
        <pc:spChg chg="add mod">
          <ac:chgData name="游婷婷" userId="S::112598059@cc.ntut.edu.tw::abd4b459-e84e-42a3-a3eb-bac8d9685694" providerId="AD" clId="Web-{7C75CAB1-CF06-1776-1097-D80141DBCAA0}" dt="2024-09-27T08:08:05.585" v="44" actId="20577"/>
          <ac:spMkLst>
            <pc:docMk/>
            <pc:sldMk cId="1234855510" sldId="263"/>
            <ac:spMk id="4" creationId="{F15A0C55-D4F4-4E35-CA2D-B0174ADE652C}"/>
          </ac:spMkLst>
        </pc:spChg>
        <pc:picChg chg="add mod">
          <ac:chgData name="游婷婷" userId="S::112598059@cc.ntut.edu.tw::abd4b459-e84e-42a3-a3eb-bac8d9685694" providerId="AD" clId="Web-{7C75CAB1-CF06-1776-1097-D80141DBCAA0}" dt="2024-09-27T08:07:48.804" v="39" actId="1076"/>
          <ac:picMkLst>
            <pc:docMk/>
            <pc:sldMk cId="1234855510" sldId="263"/>
            <ac:picMk id="2" creationId="{70F4BA29-D756-539B-10FA-38AB783E542A}"/>
          </ac:picMkLst>
        </pc:picChg>
      </pc:sldChg>
      <pc:sldChg chg="addSp delSp modSp new mod setBg modNotes">
        <pc:chgData name="游婷婷" userId="S::112598059@cc.ntut.edu.tw::abd4b459-e84e-42a3-a3eb-bac8d9685694" providerId="AD" clId="Web-{7C75CAB1-CF06-1776-1097-D80141DBCAA0}" dt="2024-09-27T08:14:09.473" v="80"/>
        <pc:sldMkLst>
          <pc:docMk/>
          <pc:sldMk cId="2840465335" sldId="264"/>
        </pc:sldMkLst>
        <pc:picChg chg="add del mod">
          <ac:chgData name="游婷婷" userId="S::112598059@cc.ntut.edu.tw::abd4b459-e84e-42a3-a3eb-bac8d9685694" providerId="AD" clId="Web-{7C75CAB1-CF06-1776-1097-D80141DBCAA0}" dt="2024-09-27T08:13:12.471" v="49"/>
          <ac:picMkLst>
            <pc:docMk/>
            <pc:sldMk cId="2840465335" sldId="264"/>
            <ac:picMk id="2" creationId="{AF275631-EDD0-F62A-5413-30EE172362E4}"/>
          </ac:picMkLst>
        </pc:picChg>
      </pc:sldChg>
      <pc:sldChg chg="addSp delSp modSp new modNotes">
        <pc:chgData name="游婷婷" userId="S::112598059@cc.ntut.edu.tw::abd4b459-e84e-42a3-a3eb-bac8d9685694" providerId="AD" clId="Web-{7C75CAB1-CF06-1776-1097-D80141DBCAA0}" dt="2024-09-27T08:21:31.676" v="105"/>
        <pc:sldMkLst>
          <pc:docMk/>
          <pc:sldMk cId="4293040981" sldId="265"/>
        </pc:sldMkLst>
        <pc:spChg chg="add mod">
          <ac:chgData name="游婷婷" userId="S::112598059@cc.ntut.edu.tw::abd4b459-e84e-42a3-a3eb-bac8d9685694" providerId="AD" clId="Web-{7C75CAB1-CF06-1776-1097-D80141DBCAA0}" dt="2024-09-27T08:20:29.189" v="102" actId="1076"/>
          <ac:spMkLst>
            <pc:docMk/>
            <pc:sldMk cId="4293040981" sldId="265"/>
            <ac:spMk id="5" creationId="{2C2B7EDD-FAC3-7E9D-D560-F242ADFE6645}"/>
          </ac:spMkLst>
        </pc:spChg>
        <pc:picChg chg="add mod">
          <ac:chgData name="游婷婷" userId="S::112598059@cc.ntut.edu.tw::abd4b459-e84e-42a3-a3eb-bac8d9685694" providerId="AD" clId="Web-{7C75CAB1-CF06-1776-1097-D80141DBCAA0}" dt="2024-09-27T08:19:55.250" v="94" actId="1076"/>
          <ac:picMkLst>
            <pc:docMk/>
            <pc:sldMk cId="4293040981" sldId="265"/>
            <ac:picMk id="2" creationId="{E71879B2-3491-07D5-F33E-F35A7D2F83F3}"/>
          </ac:picMkLst>
        </pc:picChg>
        <pc:picChg chg="add del">
          <ac:chgData name="游婷婷" userId="S::112598059@cc.ntut.edu.tw::abd4b459-e84e-42a3-a3eb-bac8d9685694" providerId="AD" clId="Web-{7C75CAB1-CF06-1776-1097-D80141DBCAA0}" dt="2024-09-27T08:20:07.235" v="96"/>
          <ac:picMkLst>
            <pc:docMk/>
            <pc:sldMk cId="4293040981" sldId="265"/>
            <ac:picMk id="4" creationId="{C47B185D-7FB5-F613-9230-C2F529E955FF}"/>
          </ac:picMkLst>
        </pc:picChg>
      </pc:sldChg>
      <pc:sldChg chg="addSp delSp modSp new mod ord setBg modNotes">
        <pc:chgData name="游婷婷" userId="S::112598059@cc.ntut.edu.tw::abd4b459-e84e-42a3-a3eb-bac8d9685694" providerId="AD" clId="Web-{7C75CAB1-CF06-1776-1097-D80141DBCAA0}" dt="2024-09-27T08:24:09.978" v="116"/>
        <pc:sldMkLst>
          <pc:docMk/>
          <pc:sldMk cId="3139039297" sldId="266"/>
        </pc:sldMkLst>
        <pc:picChg chg="add del mod">
          <ac:chgData name="游婷婷" userId="S::112598059@cc.ntut.edu.tw::abd4b459-e84e-42a3-a3eb-bac8d9685694" providerId="AD" clId="Web-{7C75CAB1-CF06-1776-1097-D80141DBCAA0}" dt="2024-09-27T08:22:59.413" v="113"/>
          <ac:picMkLst>
            <pc:docMk/>
            <pc:sldMk cId="3139039297" sldId="266"/>
            <ac:picMk id="2" creationId="{CFC73435-EB86-BD33-0131-39F38FFC2645}"/>
          </ac:picMkLst>
        </pc:picChg>
        <pc:picChg chg="add del mod">
          <ac:chgData name="游婷婷" userId="S::112598059@cc.ntut.edu.tw::abd4b459-e84e-42a3-a3eb-bac8d9685694" providerId="AD" clId="Web-{7C75CAB1-CF06-1776-1097-D80141DBCAA0}" dt="2024-09-27T08:24:09.978" v="116"/>
          <ac:picMkLst>
            <pc:docMk/>
            <pc:sldMk cId="3139039297" sldId="266"/>
            <ac:picMk id="3" creationId="{8B0F3F33-847A-11BA-775A-579F8A3A612D}"/>
          </ac:picMkLst>
        </pc:picChg>
      </pc:sldChg>
    </pc:docChg>
  </pc:docChgLst>
  <pc:docChgLst>
    <pc:chgData name="游婷婷" userId="S::112598059@cc.ntut.edu.tw::abd4b459-e84e-42a3-a3eb-bac8d9685694" providerId="AD" clId="Web-{B28886BB-BBEC-9A1B-D833-0E0EE1C7960F}"/>
    <pc:docChg chg="addSld modSld">
      <pc:chgData name="游婷婷" userId="S::112598059@cc.ntut.edu.tw::abd4b459-e84e-42a3-a3eb-bac8d9685694" providerId="AD" clId="Web-{B28886BB-BBEC-9A1B-D833-0E0EE1C7960F}" dt="2024-09-27T09:03:52.845" v="111"/>
      <pc:docMkLst>
        <pc:docMk/>
      </pc:docMkLst>
      <pc:sldChg chg="modNotes">
        <pc:chgData name="游婷婷" userId="S::112598059@cc.ntut.edu.tw::abd4b459-e84e-42a3-a3eb-bac8d9685694" providerId="AD" clId="Web-{B28886BB-BBEC-9A1B-D833-0E0EE1C7960F}" dt="2024-09-27T08:41:34.358" v="4"/>
        <pc:sldMkLst>
          <pc:docMk/>
          <pc:sldMk cId="3525067901" sldId="262"/>
        </pc:sldMkLst>
      </pc:sldChg>
      <pc:sldChg chg="modNotes">
        <pc:chgData name="游婷婷" userId="S::112598059@cc.ntut.edu.tw::abd4b459-e84e-42a3-a3eb-bac8d9685694" providerId="AD" clId="Web-{B28886BB-BBEC-9A1B-D833-0E0EE1C7960F}" dt="2024-09-27T08:42:07.734" v="7"/>
        <pc:sldMkLst>
          <pc:docMk/>
          <pc:sldMk cId="1234855510" sldId="263"/>
        </pc:sldMkLst>
      </pc:sldChg>
      <pc:sldChg chg="modSp">
        <pc:chgData name="游婷婷" userId="S::112598059@cc.ntut.edu.tw::abd4b459-e84e-42a3-a3eb-bac8d9685694" providerId="AD" clId="Web-{B28886BB-BBEC-9A1B-D833-0E0EE1C7960F}" dt="2024-09-27T08:48:10.602" v="18" actId="20577"/>
        <pc:sldMkLst>
          <pc:docMk/>
          <pc:sldMk cId="4293040981" sldId="265"/>
        </pc:sldMkLst>
        <pc:spChg chg="mod">
          <ac:chgData name="游婷婷" userId="S::112598059@cc.ntut.edu.tw::abd4b459-e84e-42a3-a3eb-bac8d9685694" providerId="AD" clId="Web-{B28886BB-BBEC-9A1B-D833-0E0EE1C7960F}" dt="2024-09-27T08:48:10.602" v="18" actId="20577"/>
          <ac:spMkLst>
            <pc:docMk/>
            <pc:sldMk cId="4293040981" sldId="265"/>
            <ac:spMk id="5" creationId="{2C2B7EDD-FAC3-7E9D-D560-F242ADFE6645}"/>
          </ac:spMkLst>
        </pc:spChg>
      </pc:sldChg>
      <pc:sldChg chg="addSp modSp new modNotes">
        <pc:chgData name="游婷婷" userId="S::112598059@cc.ntut.edu.tw::abd4b459-e84e-42a3-a3eb-bac8d9685694" providerId="AD" clId="Web-{B28886BB-BBEC-9A1B-D833-0E0EE1C7960F}" dt="2024-09-27T08:48:57.338" v="28" actId="1076"/>
        <pc:sldMkLst>
          <pc:docMk/>
          <pc:sldMk cId="3973462937" sldId="267"/>
        </pc:sldMkLst>
        <pc:spChg chg="add mod">
          <ac:chgData name="游婷婷" userId="S::112598059@cc.ntut.edu.tw::abd4b459-e84e-42a3-a3eb-bac8d9685694" providerId="AD" clId="Web-{B28886BB-BBEC-9A1B-D833-0E0EE1C7960F}" dt="2024-09-27T08:48:57.338" v="28" actId="1076"/>
          <ac:spMkLst>
            <pc:docMk/>
            <pc:sldMk cId="3973462937" sldId="267"/>
            <ac:spMk id="3" creationId="{FDEA7047-2E0B-4D26-F74B-4C9901091D70}"/>
          </ac:spMkLst>
        </pc:spChg>
        <pc:picChg chg="add mod">
          <ac:chgData name="游婷婷" userId="S::112598059@cc.ntut.edu.tw::abd4b459-e84e-42a3-a3eb-bac8d9685694" providerId="AD" clId="Web-{B28886BB-BBEC-9A1B-D833-0E0EE1C7960F}" dt="2024-09-27T08:48:52.072" v="27" actId="1076"/>
          <ac:picMkLst>
            <pc:docMk/>
            <pc:sldMk cId="3973462937" sldId="267"/>
            <ac:picMk id="2" creationId="{F5CE48EE-1CD8-D167-75C9-1DF0BB276FF8}"/>
          </ac:picMkLst>
        </pc:picChg>
      </pc:sldChg>
      <pc:sldChg chg="addSp delSp modSp new mod setBg modNotes">
        <pc:chgData name="游婷婷" userId="S::112598059@cc.ntut.edu.tw::abd4b459-e84e-42a3-a3eb-bac8d9685694" providerId="AD" clId="Web-{B28886BB-BBEC-9A1B-D833-0E0EE1C7960F}" dt="2024-09-27T08:49:58.183" v="31"/>
        <pc:sldMkLst>
          <pc:docMk/>
          <pc:sldMk cId="4023192172" sldId="268"/>
        </pc:sldMkLst>
        <pc:picChg chg="add del mod">
          <ac:chgData name="游婷婷" userId="S::112598059@cc.ntut.edu.tw::abd4b459-e84e-42a3-a3eb-bac8d9685694" providerId="AD" clId="Web-{B28886BB-BBEC-9A1B-D833-0E0EE1C7960F}" dt="2024-09-27T08:49:47.824" v="30"/>
          <ac:picMkLst>
            <pc:docMk/>
            <pc:sldMk cId="4023192172" sldId="268"/>
            <ac:picMk id="2" creationId="{CA749E1A-8DD3-2369-8551-C9D91F9953DA}"/>
          </ac:picMkLst>
        </pc:picChg>
      </pc:sldChg>
      <pc:sldChg chg="addSp modSp new modNotes">
        <pc:chgData name="游婷婷" userId="S::112598059@cc.ntut.edu.tw::abd4b459-e84e-42a3-a3eb-bac8d9685694" providerId="AD" clId="Web-{B28886BB-BBEC-9A1B-D833-0E0EE1C7960F}" dt="2024-09-27T08:51:33.139" v="44"/>
        <pc:sldMkLst>
          <pc:docMk/>
          <pc:sldMk cId="2466045268" sldId="269"/>
        </pc:sldMkLst>
        <pc:spChg chg="add mod">
          <ac:chgData name="游婷婷" userId="S::112598059@cc.ntut.edu.tw::abd4b459-e84e-42a3-a3eb-bac8d9685694" providerId="AD" clId="Web-{B28886BB-BBEC-9A1B-D833-0E0EE1C7960F}" dt="2024-09-27T08:51:26.920" v="43" actId="20577"/>
          <ac:spMkLst>
            <pc:docMk/>
            <pc:sldMk cId="2466045268" sldId="269"/>
            <ac:spMk id="3" creationId="{6EAB34E7-180A-FA1B-DE33-0312EEC4EFF2}"/>
          </ac:spMkLst>
        </pc:spChg>
        <pc:picChg chg="add mod">
          <ac:chgData name="游婷婷" userId="S::112598059@cc.ntut.edu.tw::abd4b459-e84e-42a3-a3eb-bac8d9685694" providerId="AD" clId="Web-{B28886BB-BBEC-9A1B-D833-0E0EE1C7960F}" dt="2024-09-27T08:51:08.795" v="38" actId="1076"/>
          <ac:picMkLst>
            <pc:docMk/>
            <pc:sldMk cId="2466045268" sldId="269"/>
            <ac:picMk id="2" creationId="{747CD679-0DF3-903A-D2C1-11396F3DA655}"/>
          </ac:picMkLst>
        </pc:picChg>
      </pc:sldChg>
      <pc:sldChg chg="addSp delSp modSp new mod setBg modNotes">
        <pc:chgData name="游婷婷" userId="S::112598059@cc.ntut.edu.tw::abd4b459-e84e-42a3-a3eb-bac8d9685694" providerId="AD" clId="Web-{B28886BB-BBEC-9A1B-D833-0E0EE1C7960F}" dt="2024-09-27T08:53:00.422" v="53"/>
        <pc:sldMkLst>
          <pc:docMk/>
          <pc:sldMk cId="3317869289" sldId="270"/>
        </pc:sldMkLst>
        <pc:picChg chg="add del mod">
          <ac:chgData name="游婷婷" userId="S::112598059@cc.ntut.edu.tw::abd4b459-e84e-42a3-a3eb-bac8d9685694" providerId="AD" clId="Web-{B28886BB-BBEC-9A1B-D833-0E0EE1C7960F}" dt="2024-09-27T08:52:52.110" v="51"/>
          <ac:picMkLst>
            <pc:docMk/>
            <pc:sldMk cId="3317869289" sldId="270"/>
            <ac:picMk id="2" creationId="{DADCDA61-0193-ED77-06C5-DEDFDB9F03C5}"/>
          </ac:picMkLst>
        </pc:picChg>
        <pc:picChg chg="add del mod">
          <ac:chgData name="游婷婷" userId="S::112598059@cc.ntut.edu.tw::abd4b459-e84e-42a3-a3eb-bac8d9685694" providerId="AD" clId="Web-{B28886BB-BBEC-9A1B-D833-0E0EE1C7960F}" dt="2024-09-27T08:53:00.422" v="53"/>
          <ac:picMkLst>
            <pc:docMk/>
            <pc:sldMk cId="3317869289" sldId="270"/>
            <ac:picMk id="3" creationId="{0E7F0D43-A3C6-0563-7D2B-CE28691495AA}"/>
          </ac:picMkLst>
        </pc:picChg>
      </pc:sldChg>
      <pc:sldChg chg="addSp delSp modSp new modNotes">
        <pc:chgData name="游婷婷" userId="S::112598059@cc.ntut.edu.tw::abd4b459-e84e-42a3-a3eb-bac8d9685694" providerId="AD" clId="Web-{B28886BB-BBEC-9A1B-D833-0E0EE1C7960F}" dt="2024-09-27T08:56:22.068" v="74"/>
        <pc:sldMkLst>
          <pc:docMk/>
          <pc:sldMk cId="3465932558" sldId="271"/>
        </pc:sldMkLst>
        <pc:spChg chg="add del mod">
          <ac:chgData name="游婷婷" userId="S::112598059@cc.ntut.edu.tw::abd4b459-e84e-42a3-a3eb-bac8d9685694" providerId="AD" clId="Web-{B28886BB-BBEC-9A1B-D833-0E0EE1C7960F}" dt="2024-09-27T08:56:22.068" v="74"/>
          <ac:spMkLst>
            <pc:docMk/>
            <pc:sldMk cId="3465932558" sldId="271"/>
            <ac:spMk id="3" creationId="{8B82EF92-3F5F-D0A1-2CC7-683ACE091217}"/>
          </ac:spMkLst>
        </pc:spChg>
        <pc:picChg chg="add mod">
          <ac:chgData name="游婷婷" userId="S::112598059@cc.ntut.edu.tw::abd4b459-e84e-42a3-a3eb-bac8d9685694" providerId="AD" clId="Web-{B28886BB-BBEC-9A1B-D833-0E0EE1C7960F}" dt="2024-09-27T08:54:49.222" v="64" actId="1076"/>
          <ac:picMkLst>
            <pc:docMk/>
            <pc:sldMk cId="3465932558" sldId="271"/>
            <ac:picMk id="2" creationId="{EF6544FB-634E-DD20-3FF6-C8FBBAB5352F}"/>
          </ac:picMkLst>
        </pc:picChg>
      </pc:sldChg>
      <pc:sldChg chg="addSp modSp new modNotes">
        <pc:chgData name="游婷婷" userId="S::112598059@cc.ntut.edu.tw::abd4b459-e84e-42a3-a3eb-bac8d9685694" providerId="AD" clId="Web-{B28886BB-BBEC-9A1B-D833-0E0EE1C7960F}" dt="2024-09-27T08:56:58.382" v="81"/>
        <pc:sldMkLst>
          <pc:docMk/>
          <pc:sldMk cId="332283907" sldId="272"/>
        </pc:sldMkLst>
        <pc:spChg chg="add mod">
          <ac:chgData name="游婷婷" userId="S::112598059@cc.ntut.edu.tw::abd4b459-e84e-42a3-a3eb-bac8d9685694" providerId="AD" clId="Web-{B28886BB-BBEC-9A1B-D833-0E0EE1C7960F}" dt="2024-09-27T08:56:41.975" v="80" actId="20577"/>
          <ac:spMkLst>
            <pc:docMk/>
            <pc:sldMk cId="332283907" sldId="272"/>
            <ac:spMk id="3" creationId="{02219EBE-E414-674F-D3B2-F62577A86479}"/>
          </ac:spMkLst>
        </pc:spChg>
        <pc:picChg chg="add mod">
          <ac:chgData name="游婷婷" userId="S::112598059@cc.ntut.edu.tw::abd4b459-e84e-42a3-a3eb-bac8d9685694" providerId="AD" clId="Web-{B28886BB-BBEC-9A1B-D833-0E0EE1C7960F}" dt="2024-09-27T08:56:10.271" v="70" actId="1076"/>
          <ac:picMkLst>
            <pc:docMk/>
            <pc:sldMk cId="332283907" sldId="272"/>
            <ac:picMk id="2" creationId="{04B03297-337D-FD80-445C-118926625C71}"/>
          </ac:picMkLst>
        </pc:picChg>
      </pc:sldChg>
      <pc:sldChg chg="addSp delSp modSp new modTransition modNotes">
        <pc:chgData name="游婷婷" userId="S::112598059@cc.ntut.edu.tw::abd4b459-e84e-42a3-a3eb-bac8d9685694" providerId="AD" clId="Web-{B28886BB-BBEC-9A1B-D833-0E0EE1C7960F}" dt="2024-09-27T09:03:52.845" v="111"/>
        <pc:sldMkLst>
          <pc:docMk/>
          <pc:sldMk cId="2985775100" sldId="273"/>
        </pc:sldMkLst>
        <pc:picChg chg="add mod">
          <ac:chgData name="游婷婷" userId="S::112598059@cc.ntut.edu.tw::abd4b459-e84e-42a3-a3eb-bac8d9685694" providerId="AD" clId="Web-{B28886BB-BBEC-9A1B-D833-0E0EE1C7960F}" dt="2024-09-27T09:03:20.923" v="102" actId="1076"/>
          <ac:picMkLst>
            <pc:docMk/>
            <pc:sldMk cId="2985775100" sldId="273"/>
            <ac:picMk id="2" creationId="{86A0AB2E-D849-9E63-6105-3FE5BCCBEAE5}"/>
          </ac:picMkLst>
        </pc:picChg>
        <pc:picChg chg="add del mod">
          <ac:chgData name="游婷婷" userId="S::112598059@cc.ntut.edu.tw::abd4b459-e84e-42a3-a3eb-bac8d9685694" providerId="AD" clId="Web-{B28886BB-BBEC-9A1B-D833-0E0EE1C7960F}" dt="2024-09-27T09:03:19.032" v="101"/>
          <ac:picMkLst>
            <pc:docMk/>
            <pc:sldMk cId="2985775100" sldId="273"/>
            <ac:picMk id="3" creationId="{C8E762B0-9CFB-79F1-4B9D-ACCD8D58DAD3}"/>
          </ac:picMkLst>
        </pc:picChg>
      </pc:sldChg>
    </pc:docChg>
  </pc:docChgLst>
  <pc:docChgLst>
    <pc:chgData name="游婷婷" userId="S::112598059@cc.ntut.edu.tw::abd4b459-e84e-42a3-a3eb-bac8d9685694" providerId="AD" clId="Web-{8DE3EB49-0217-3861-6205-38367CEDC87F}"/>
    <pc:docChg chg="modSld">
      <pc:chgData name="游婷婷" userId="S::112598059@cc.ntut.edu.tw::abd4b459-e84e-42a3-a3eb-bac8d9685694" providerId="AD" clId="Web-{8DE3EB49-0217-3861-6205-38367CEDC87F}" dt="2024-09-28T05:38:46.689" v="2" actId="1076"/>
      <pc:docMkLst>
        <pc:docMk/>
      </pc:docMkLst>
      <pc:sldChg chg="modSp">
        <pc:chgData name="游婷婷" userId="S::112598059@cc.ntut.edu.tw::abd4b459-e84e-42a3-a3eb-bac8d9685694" providerId="AD" clId="Web-{8DE3EB49-0217-3861-6205-38367CEDC87F}" dt="2024-09-28T05:38:46.689" v="2" actId="1076"/>
        <pc:sldMkLst>
          <pc:docMk/>
          <pc:sldMk cId="2592129946" sldId="256"/>
        </pc:sldMkLst>
        <pc:spChg chg="mod">
          <ac:chgData name="游婷婷" userId="S::112598059@cc.ntut.edu.tw::abd4b459-e84e-42a3-a3eb-bac8d9685694" providerId="AD" clId="Web-{8DE3EB49-0217-3861-6205-38367CEDC87F}" dt="2024-09-28T05:38:46.689" v="2" actId="1076"/>
          <ac:spMkLst>
            <pc:docMk/>
            <pc:sldMk cId="2592129946" sldId="256"/>
            <ac:spMk id="2" creationId="{00000000-0000-0000-0000-000000000000}"/>
          </ac:spMkLst>
        </pc:spChg>
      </pc:sldChg>
    </pc:docChg>
  </pc:docChgLst>
</pc:chgInfo>
</file>

<file path=ppt/media/hdphoto1.wdp>
</file>

<file path=ppt/media/image1.jpeg>
</file>

<file path=ppt/media/image10.jpeg>
</file>

<file path=ppt/media/image11.png>
</file>

<file path=ppt/media/image12.jpeg>
</file>

<file path=ppt/media/image13.png>
</file>

<file path=ppt/media/image14.jpeg>
</file>

<file path=ppt/media/image15.jpeg>
</file>

<file path=ppt/media/image16.jpeg>
</file>

<file path=ppt/media/image2.png>
</file>

<file path=ppt/media/image3.png>
</file>

<file path=ppt/media/image4.jpe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9111D1-D8DA-4BF5-8E6D-E04FDBE56B9C}" type="datetimeFigureOut">
              <a:t>9/27/2024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A5A74D-49D6-4CB3-910A-9457BD1EA38F}" type="slidenum"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646812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>
                <a:ea typeface="新細明體"/>
                <a:cs typeface="Calibri"/>
              </a:rPr>
              <a:t>大家好，今天分享我的冒險故事</a:t>
            </a:r>
            <a:endParaRPr lang="en-US" altLang="zh-TW">
              <a:ea typeface="新細明體"/>
              <a:cs typeface="Calibri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A5A74D-49D6-4CB3-910A-9457BD1EA38F}" type="slidenum"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745043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/>
              <a:t>讓我沒想到的是，評審們並沒有對我的菜品給予很高的評價</a:t>
            </a:r>
            <a:endParaRPr lang="zh-TW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A5A74D-49D6-4CB3-910A-9457BD1EA38F}" type="slidenum">
              <a:rPr lang="en-US" altLang="zh-TW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045660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/>
              <a:t>反而指出我的創意不足，菜式雖然精準，但缺少個人風格</a:t>
            </a:r>
            <a:endParaRPr lang="zh-TW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A5A74D-49D6-4CB3-910A-9457BD1EA38F}" type="slidenum">
              <a:rPr lang="en-US" altLang="zh-TW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2418140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/>
              <a:t>我才發現，自己一直專注於完美執行菜譜，而忽略了創造屬於自己的特色</a:t>
            </a:r>
            <a:endParaRPr lang="zh-TW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A5A74D-49D6-4CB3-910A-9457BD1EA38F}" type="slidenum">
              <a:rPr lang="en-US" altLang="zh-TW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981183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>
                <a:ea typeface="新細明體"/>
              </a:rPr>
              <a:t>於是我開始反思</a:t>
            </a:r>
            <a:endParaRPr lang="zh-TW">
              <a:ea typeface="新細明體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A5A74D-49D6-4CB3-910A-9457BD1EA38F}" type="slidenum">
              <a:rPr lang="en-US" altLang="zh-TW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958194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/>
              <a:t>真正的廚師不只是能做出美味的料理，更重要的是能展現自己的獨特風格</a:t>
            </a:r>
            <a:endParaRPr lang="zh-TW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A5A74D-49D6-4CB3-910A-9457BD1EA38F}" type="slidenum">
              <a:rPr lang="en-US" altLang="zh-TW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484504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/>
              <a:t>這次比賽的結果並不理想，但它讓我明白了</a:t>
            </a:r>
            <a:endParaRPr lang="zh-TW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A5A74D-49D6-4CB3-910A-9457BD1EA38F}" type="slidenum">
              <a:rPr lang="en-US" altLang="zh-TW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255556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>
                <a:ea typeface="新細明體"/>
              </a:rPr>
              <a:t>成為廚師不僅是技術上的提升，更需要勇於創新和表達自己。這段經歷成為了我追夢路上的一個轉折點，讓我更堅定了追求廚藝的信念，以上是我的冒險故事，謝謝大家</a:t>
            </a:r>
            <a:endParaRPr lang="zh-TW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A5A74D-49D6-4CB3-910A-9457BD1EA38F}" type="slidenum">
              <a:rPr lang="en-US" altLang="zh-TW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53902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/>
              <a:t>我是一名高中生，夢想是成為一名廚師，於是我加入了學校的餐飲社團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A5A74D-49D6-4CB3-910A-9457BD1EA38F}" type="slidenum"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892595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>
                <a:ea typeface="新細明體"/>
              </a:rPr>
              <a:t>想要在社團舉辦的年度美食競賽中表現突出，讓社團中的成員對我印象深刻</a:t>
            </a:r>
            <a:endParaRPr lang="zh-TW">
              <a:ea typeface="新細明體" panose="02020500000000000000" pitchFamily="18" charset="-120"/>
              <a:cs typeface="Calibri" panose="020F0502020204030204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A5A74D-49D6-4CB3-910A-9457BD1EA38F}" type="slidenum"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124718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/>
              <a:t>但是，當比賽快到時，我遇到了一個大問題</a:t>
            </a:r>
            <a:endParaRPr lang="zh-TW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A5A74D-49D6-4CB3-910A-9457BD1EA38F}" type="slidenum">
              <a:rPr lang="en-US" altLang="zh-TW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22691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>
                <a:ea typeface="新細明體"/>
              </a:rPr>
              <a:t>我的搭檔突然生病無法參加競賽，所以我必須一個人獨自完成整道菜。</a:t>
            </a:r>
            <a:endParaRPr lang="zh-TW">
              <a:ea typeface="新細明體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A5A74D-49D6-4CB3-910A-9457BD1EA38F}" type="slidenum">
              <a:rPr lang="en-US" altLang="zh-TW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443702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>
                <a:ea typeface="新細明體"/>
              </a:rPr>
              <a:t>當時我覺得非常慌張，因為這道菜本來是要兩個人分工製作的。但是我沒有放棄</a:t>
            </a:r>
            <a:endParaRPr lang="zh-TW">
              <a:ea typeface="新細明體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A5A74D-49D6-4CB3-910A-9457BD1EA38F}" type="slidenum">
              <a:rPr lang="en-US" altLang="zh-TW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645665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>
                <a:ea typeface="新細明體"/>
              </a:rPr>
              <a:t>利用午休和放學的時間，一遍又一遍地練習所有步驟，從備料到擺盤，每一個細節都一直重複的練習。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A5A74D-49D6-4CB3-910A-9457BD1EA38F}" type="slidenum">
              <a:rPr lang="en-US" altLang="zh-TW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365750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/>
              <a:t>終於，在比賽當天，我的菜端上了評審桌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A5A74D-49D6-4CB3-910A-9457BD1EA38F}" type="slidenum">
              <a:rPr lang="en-US" altLang="zh-TW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287931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/>
              <a:t>雖然過程中有些小失誤，但我把自己練習的成果全部展現了出來。</a:t>
            </a:r>
            <a:endParaRPr lang="zh-TW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A5A74D-49D6-4CB3-910A-9457BD1EA38F}" type="slidenum">
              <a:rPr lang="en-US" altLang="zh-TW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089775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EB46B8FB-F6A2-5F47-A6CD-A7E17E69270F}"/>
              </a:ext>
            </a:extLst>
          </p:cNvPr>
          <p:cNvGrpSpPr/>
          <p:nvPr/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419BDE93-3EC2-4E4D-BC0B-417378F49EDA}"/>
                </a:ext>
              </a:extLst>
            </p:cNvPr>
            <p:cNvSpPr/>
            <p:nvPr/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FE21F82F-1EE5-8240-97F8-387DF0253FCE}"/>
                </a:ext>
              </a:extLst>
            </p:cNvPr>
            <p:cNvSpPr/>
            <p:nvPr/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AE1903E3-6B5F-6B4C-9A1F-62628A050AEB}"/>
                </a:ext>
              </a:extLst>
            </p:cNvPr>
            <p:cNvSpPr/>
            <p:nvPr/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F7C55863-3B37-0743-B001-1A970033FBA8}"/>
                </a:ext>
              </a:extLst>
            </p:cNvPr>
            <p:cNvSpPr/>
            <p:nvPr/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932B4C24-3A58-924C-B79A-D961EF7C2C48}"/>
                </a:ext>
              </a:extLst>
            </p:cNvPr>
            <p:cNvSpPr/>
            <p:nvPr/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21EF52E0-D2CF-544F-93A6-4D7B45A0483A}"/>
                </a:ext>
              </a:extLst>
            </p:cNvPr>
            <p:cNvSpPr/>
            <p:nvPr/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Freeform 63">
              <a:extLst>
                <a:ext uri="{FF2B5EF4-FFF2-40B4-BE49-F238E27FC236}">
                  <a16:creationId xmlns:a16="http://schemas.microsoft.com/office/drawing/2014/main" id="{6966CFE5-1C8C-2E4F-9B2D-A8438F5A5322}"/>
                </a:ext>
              </a:extLst>
            </p:cNvPr>
            <p:cNvSpPr/>
            <p:nvPr/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5" name="Freeform 64">
              <a:extLst>
                <a:ext uri="{FF2B5EF4-FFF2-40B4-BE49-F238E27FC236}">
                  <a16:creationId xmlns:a16="http://schemas.microsoft.com/office/drawing/2014/main" id="{9FD29EF3-A5B2-554A-A307-6BE1BCE8AF03}"/>
                </a:ext>
              </a:extLst>
            </p:cNvPr>
            <p:cNvSpPr/>
            <p:nvPr/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AC1ECAD8-0CF2-934D-AA1E-C108208CDE6F}"/>
                </a:ext>
              </a:extLst>
            </p:cNvPr>
            <p:cNvSpPr/>
            <p:nvPr/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DB14DED1-3A58-8C4D-902E-2A9F34043F61}"/>
                </a:ext>
              </a:extLst>
            </p:cNvPr>
            <p:cNvSpPr/>
            <p:nvPr/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65D65157-5719-0341-A807-A8956595FB4C}"/>
                </a:ext>
              </a:extLst>
            </p:cNvPr>
            <p:cNvSpPr/>
            <p:nvPr/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A7F23F74-B777-2A4C-8EF9-E798880D5942}"/>
                </a:ext>
              </a:extLst>
            </p:cNvPr>
            <p:cNvSpPr/>
            <p:nvPr/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Freeform 70">
              <a:extLst>
                <a:ext uri="{FF2B5EF4-FFF2-40B4-BE49-F238E27FC236}">
                  <a16:creationId xmlns:a16="http://schemas.microsoft.com/office/drawing/2014/main" id="{E3B9A050-0AE1-1D4B-A2AC-6EEF64B106D9}"/>
                </a:ext>
              </a:extLst>
            </p:cNvPr>
            <p:cNvSpPr/>
            <p:nvPr/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2" name="Freeform 71">
              <a:extLst>
                <a:ext uri="{FF2B5EF4-FFF2-40B4-BE49-F238E27FC236}">
                  <a16:creationId xmlns:a16="http://schemas.microsoft.com/office/drawing/2014/main" id="{C424FE38-F803-8D47-BF56-1B18EC2B1F03}"/>
                </a:ext>
              </a:extLst>
            </p:cNvPr>
            <p:cNvSpPr/>
            <p:nvPr/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E37187F2-9212-0641-97D0-1ACD50B748A8}"/>
                </a:ext>
              </a:extLst>
            </p:cNvPr>
            <p:cNvSpPr/>
            <p:nvPr/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C760C651-2AC4-564E-BEAA-AB7FAFE7F79F}"/>
                </a:ext>
              </a:extLst>
            </p:cNvPr>
            <p:cNvSpPr/>
            <p:nvPr/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58B0A1B8-5BA3-3548-9511-B4904D05264B}"/>
                </a:ext>
              </a:extLst>
            </p:cNvPr>
            <p:cNvSpPr/>
            <p:nvPr/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Freeform 75">
              <a:extLst>
                <a:ext uri="{FF2B5EF4-FFF2-40B4-BE49-F238E27FC236}">
                  <a16:creationId xmlns:a16="http://schemas.microsoft.com/office/drawing/2014/main" id="{424CD779-EE9A-214D-9488-767327E373AA}"/>
                </a:ext>
              </a:extLst>
            </p:cNvPr>
            <p:cNvSpPr/>
            <p:nvPr/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7" name="Freeform 76">
              <a:extLst>
                <a:ext uri="{FF2B5EF4-FFF2-40B4-BE49-F238E27FC236}">
                  <a16:creationId xmlns:a16="http://schemas.microsoft.com/office/drawing/2014/main" id="{630D08C6-9EFB-8540-875F-2A55DED2AAE3}"/>
                </a:ext>
              </a:extLst>
            </p:cNvPr>
            <p:cNvSpPr/>
            <p:nvPr/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8" name="Freeform 77">
              <a:extLst>
                <a:ext uri="{FF2B5EF4-FFF2-40B4-BE49-F238E27FC236}">
                  <a16:creationId xmlns:a16="http://schemas.microsoft.com/office/drawing/2014/main" id="{D7E8DA86-1294-4641-9C52-6E153150641C}"/>
                </a:ext>
              </a:extLst>
            </p:cNvPr>
            <p:cNvSpPr/>
            <p:nvPr/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9" name="Freeform 78">
              <a:extLst>
                <a:ext uri="{FF2B5EF4-FFF2-40B4-BE49-F238E27FC236}">
                  <a16:creationId xmlns:a16="http://schemas.microsoft.com/office/drawing/2014/main" id="{011063C9-2A43-3348-A018-F27FACAA778D}"/>
                </a:ext>
              </a:extLst>
            </p:cNvPr>
            <p:cNvSpPr/>
            <p:nvPr/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0" name="Freeform 79">
              <a:extLst>
                <a:ext uri="{FF2B5EF4-FFF2-40B4-BE49-F238E27FC236}">
                  <a16:creationId xmlns:a16="http://schemas.microsoft.com/office/drawing/2014/main" id="{EE85C7DE-D965-244F-BD95-3A05FF4AAC61}"/>
                </a:ext>
              </a:extLst>
            </p:cNvPr>
            <p:cNvSpPr/>
            <p:nvPr/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1" name="Freeform 80">
              <a:extLst>
                <a:ext uri="{FF2B5EF4-FFF2-40B4-BE49-F238E27FC236}">
                  <a16:creationId xmlns:a16="http://schemas.microsoft.com/office/drawing/2014/main" id="{315A1389-149A-3342-A863-637D42FDB28D}"/>
                </a:ext>
              </a:extLst>
            </p:cNvPr>
            <p:cNvSpPr/>
            <p:nvPr/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2" name="Freeform 81">
              <a:extLst>
                <a:ext uri="{FF2B5EF4-FFF2-40B4-BE49-F238E27FC236}">
                  <a16:creationId xmlns:a16="http://schemas.microsoft.com/office/drawing/2014/main" id="{B149CC6F-B6C6-BE46-B451-1BF7D47A8936}"/>
                </a:ext>
              </a:extLst>
            </p:cNvPr>
            <p:cNvSpPr/>
            <p:nvPr/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DAB39E9-6F50-3F4B-9DDB-FC0E0CA993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5150" y="768334"/>
            <a:ext cx="5066001" cy="2866405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B2C33E-E9A6-304D-BBCB-97AD0B213C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5150" y="4283239"/>
            <a:ext cx="5066001" cy="1475177"/>
          </a:xfrm>
        </p:spPr>
        <p:txBody>
          <a:bodyPr anchor="b"/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9C75C4-E533-BE48-B528-D1A278BC39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66928" y="457200"/>
            <a:ext cx="3608205" cy="365125"/>
          </a:xfrm>
        </p:spPr>
        <p:txBody>
          <a:bodyPr/>
          <a:lstStyle>
            <a:lvl1pPr algn="l">
              <a:defRPr/>
            </a:lvl1pPr>
          </a:lstStyle>
          <a:p>
            <a:pPr algn="l"/>
            <a:fld id="{A5B0A250-5CC0-1746-B209-08E8B0DAE6AF}" type="datetimeFigureOut">
              <a:rPr lang="en-US" smtClean="0"/>
              <a:pPr algn="l"/>
              <a:t>9/27/2024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09BA8A-EF83-434D-A90E-0805D1104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CFDDE0-90B9-AD4E-B0EB-E7464FA9C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17335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33A3282-0389-C547-8CA6-7F3E7F27B34D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020534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7ED46EE4-CE67-DD46-A751-9FEA049A22B8}"/>
              </a:ext>
            </a:extLst>
          </p:cNvPr>
          <p:cNvGrpSpPr/>
          <p:nvPr/>
        </p:nvGrpSpPr>
        <p:grpSpPr>
          <a:xfrm>
            <a:off x="8928528" y="0"/>
            <a:ext cx="3263472" cy="6858000"/>
            <a:chOff x="8928528" y="0"/>
            <a:chExt cx="3263472" cy="6858000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955C5B70-D34F-8A49-B220-808CE2BBB7F3}"/>
                </a:ext>
              </a:extLst>
            </p:cNvPr>
            <p:cNvSpPr/>
            <p:nvPr/>
          </p:nvSpPr>
          <p:spPr>
            <a:xfrm>
              <a:off x="8928528" y="491812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BBFE624-6DBD-8541-B43B-180C0AFA21F0}"/>
                </a:ext>
              </a:extLst>
            </p:cNvPr>
            <p:cNvSpPr/>
            <p:nvPr/>
          </p:nvSpPr>
          <p:spPr>
            <a:xfrm>
              <a:off x="8928528" y="0"/>
              <a:ext cx="1130724" cy="565573"/>
            </a:xfrm>
            <a:custGeom>
              <a:avLst/>
              <a:gdLst>
                <a:gd name="connsiteX0" fmla="*/ 22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2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6E01AC23-2120-A542-B140-5A29AA27A2C8}"/>
                </a:ext>
              </a:extLst>
            </p:cNvPr>
            <p:cNvSpPr/>
            <p:nvPr/>
          </p:nvSpPr>
          <p:spPr>
            <a:xfrm>
              <a:off x="10291391" y="6292417"/>
              <a:ext cx="1130724" cy="565583"/>
            </a:xfrm>
            <a:custGeom>
              <a:avLst/>
              <a:gdLst>
                <a:gd name="connsiteX0" fmla="*/ 565362 w 1130724"/>
                <a:gd name="connsiteY0" fmla="*/ 0 h 565583"/>
                <a:gd name="connsiteX1" fmla="*/ 1130724 w 1130724"/>
                <a:gd name="connsiteY1" fmla="*/ 565362 h 565583"/>
                <a:gd name="connsiteX2" fmla="*/ 1130702 w 1130724"/>
                <a:gd name="connsiteY2" fmla="*/ 565583 h 565583"/>
                <a:gd name="connsiteX3" fmla="*/ 22 w 1130724"/>
                <a:gd name="connsiteY3" fmla="*/ 565583 h 565583"/>
                <a:gd name="connsiteX4" fmla="*/ 0 w 1130724"/>
                <a:gd name="connsiteY4" fmla="*/ 565362 h 565583"/>
                <a:gd name="connsiteX5" fmla="*/ 565362 w 1130724"/>
                <a:gd name="connsiteY5" fmla="*/ 0 h 565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83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2" y="565583"/>
                  </a:lnTo>
                  <a:lnTo>
                    <a:pt x="22" y="565583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154689C0-9C35-9B4D-906B-DA287DA55A38}"/>
                </a:ext>
              </a:extLst>
            </p:cNvPr>
            <p:cNvSpPr/>
            <p:nvPr/>
          </p:nvSpPr>
          <p:spPr>
            <a:xfrm>
              <a:off x="10291392" y="354939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696570F0-11E0-6147-9053-E3A4B5DBA0E4}"/>
                </a:ext>
              </a:extLst>
            </p:cNvPr>
            <p:cNvSpPr/>
            <p:nvPr/>
          </p:nvSpPr>
          <p:spPr>
            <a:xfrm>
              <a:off x="10291392" y="2177876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9BDD97F6-A366-B54A-B889-42E97AFEDE37}"/>
                </a:ext>
              </a:extLst>
            </p:cNvPr>
            <p:cNvSpPr/>
            <p:nvPr/>
          </p:nvSpPr>
          <p:spPr>
            <a:xfrm>
              <a:off x="10291392" y="806363"/>
              <a:ext cx="1130724" cy="113072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58E853BC-EE80-374B-B823-8D51A948C4CF}"/>
                </a:ext>
              </a:extLst>
            </p:cNvPr>
            <p:cNvSpPr/>
            <p:nvPr/>
          </p:nvSpPr>
          <p:spPr>
            <a:xfrm>
              <a:off x="10291392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4B5B70B1-649D-9848-B5D4-6DE04D55F5F0}"/>
                </a:ext>
              </a:extLst>
            </p:cNvPr>
            <p:cNvSpPr/>
            <p:nvPr/>
          </p:nvSpPr>
          <p:spPr>
            <a:xfrm>
              <a:off x="11654256" y="6295201"/>
              <a:ext cx="537744" cy="562799"/>
            </a:xfrm>
            <a:custGeom>
              <a:avLst/>
              <a:gdLst>
                <a:gd name="connsiteX0" fmla="*/ 537744 w 537744"/>
                <a:gd name="connsiteY0" fmla="*/ 0 h 562799"/>
                <a:gd name="connsiteX1" fmla="*/ 537744 w 537744"/>
                <a:gd name="connsiteY1" fmla="*/ 562799 h 562799"/>
                <a:gd name="connsiteX2" fmla="*/ 22 w 537744"/>
                <a:gd name="connsiteY2" fmla="*/ 562799 h 562799"/>
                <a:gd name="connsiteX3" fmla="*/ 0 w 537744"/>
                <a:gd name="connsiteY3" fmla="*/ 562578 h 562799"/>
                <a:gd name="connsiteX4" fmla="*/ 451422 w 537744"/>
                <a:gd name="connsiteY4" fmla="*/ 8702 h 562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99">
                  <a:moveTo>
                    <a:pt x="537744" y="0"/>
                  </a:moveTo>
                  <a:lnTo>
                    <a:pt x="537744" y="562799"/>
                  </a:lnTo>
                  <a:lnTo>
                    <a:pt x="22" y="562799"/>
                  </a:lnTo>
                  <a:lnTo>
                    <a:pt x="0" y="562578"/>
                  </a:ln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46A2092A-2157-0A49-937F-BBAE14687DE7}"/>
                </a:ext>
              </a:extLst>
            </p:cNvPr>
            <p:cNvSpPr/>
            <p:nvPr/>
          </p:nvSpPr>
          <p:spPr>
            <a:xfrm>
              <a:off x="11654256" y="4923687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F092371E-D526-AF43-816F-F7AEBA9FF166}"/>
                </a:ext>
              </a:extLst>
            </p:cNvPr>
            <p:cNvSpPr/>
            <p:nvPr/>
          </p:nvSpPr>
          <p:spPr>
            <a:xfrm>
              <a:off x="11654256" y="3552173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06995714-B51E-E84A-9FD5-3AD33004E517}"/>
                </a:ext>
              </a:extLst>
            </p:cNvPr>
            <p:cNvSpPr/>
            <p:nvPr/>
          </p:nvSpPr>
          <p:spPr>
            <a:xfrm>
              <a:off x="11654256" y="2180659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0FDB0CC5-76AA-6E44-8376-4EE649C1DE42}"/>
                </a:ext>
              </a:extLst>
            </p:cNvPr>
            <p:cNvSpPr/>
            <p:nvPr/>
          </p:nvSpPr>
          <p:spPr>
            <a:xfrm>
              <a:off x="11654256" y="809146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3D981F0B-8982-1C45-8D7C-30E744003823}"/>
                </a:ext>
              </a:extLst>
            </p:cNvPr>
            <p:cNvSpPr/>
            <p:nvPr/>
          </p:nvSpPr>
          <p:spPr>
            <a:xfrm>
              <a:off x="11654256" y="0"/>
              <a:ext cx="537744" cy="562788"/>
            </a:xfrm>
            <a:custGeom>
              <a:avLst/>
              <a:gdLst>
                <a:gd name="connsiteX0" fmla="*/ 21 w 537744"/>
                <a:gd name="connsiteY0" fmla="*/ 0 h 562788"/>
                <a:gd name="connsiteX1" fmla="*/ 537744 w 537744"/>
                <a:gd name="connsiteY1" fmla="*/ 0 h 562788"/>
                <a:gd name="connsiteX2" fmla="*/ 537744 w 537744"/>
                <a:gd name="connsiteY2" fmla="*/ 562788 h 562788"/>
                <a:gd name="connsiteX3" fmla="*/ 451422 w 537744"/>
                <a:gd name="connsiteY3" fmla="*/ 554086 h 562788"/>
                <a:gd name="connsiteX4" fmla="*/ 0 w 537744"/>
                <a:gd name="connsiteY4" fmla="*/ 211 h 56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88">
                  <a:moveTo>
                    <a:pt x="21" y="0"/>
                  </a:moveTo>
                  <a:lnTo>
                    <a:pt x="537744" y="0"/>
                  </a:lnTo>
                  <a:lnTo>
                    <a:pt x="537744" y="562788"/>
                  </a:lnTo>
                  <a:lnTo>
                    <a:pt x="451422" y="554086"/>
                  </a:lnTo>
                  <a:cubicBezTo>
                    <a:pt x="193796" y="501368"/>
                    <a:pt x="0" y="273421"/>
                    <a:pt x="0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76EEB7-1E87-0447-8CD6-DD220CF4E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8AE526-3A03-9B41-8C9F-27156E701C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D08D72-182D-C947-B3F7-B74948D08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76E396-D059-AF4D-A1D9-C1347978A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8845B6-87C0-2F4A-8146-00E911CDF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6480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78A912D-4325-C449-BF2E-F331A221C695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7335146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4479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C3803ECC-8207-244B-8051-94AA5304EDD9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CF2E8536-821C-3846-A152-2001B7BA4BC9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57A02781-FFB4-C04E-97FB-78D26A9E8F1C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14C29607-37D2-7A4B-98E2-2C851CD6776C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D12FC7BA-80CC-1C4E-B268-B3EEA08137F1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BEBC8FB1-96B9-D84A-BD2A-BC8410EBE012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5A8455B4-A778-B44D-A7E8-C45A4846D9F7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407CCA-80EF-2B45-8F8C-7D5796A61B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950095" y="976630"/>
            <a:ext cx="2268507" cy="47845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A221C3-F2D3-FC4F-938B-4C4CAC7370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65150" y="976630"/>
            <a:ext cx="8264057" cy="478459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061B46-3E9A-AC48-8C84-5B46EA1EC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9F8F49-5859-714C-8EE1-61A74F324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2B6F69-3FFA-D94F-BA99-873D36F7F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31B40EC-87DB-A64F-9D4B-98A86F7CEFFF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34665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F0CAFDA3-320A-C24D-A7A1-20C1267EC987}"/>
              </a:ext>
            </a:extLst>
          </p:cNvPr>
          <p:cNvGrpSpPr/>
          <p:nvPr/>
        </p:nvGrpSpPr>
        <p:grpSpPr>
          <a:xfrm>
            <a:off x="8928528" y="0"/>
            <a:ext cx="3263472" cy="6858000"/>
            <a:chOff x="8928528" y="0"/>
            <a:chExt cx="3263472" cy="6858000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D2411669-6E2C-2243-99CD-6BC9D724FA1F}"/>
                </a:ext>
              </a:extLst>
            </p:cNvPr>
            <p:cNvSpPr/>
            <p:nvPr/>
          </p:nvSpPr>
          <p:spPr>
            <a:xfrm>
              <a:off x="8928528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C4E0C522-0F40-ED44-A700-F1BCD1CF74F5}"/>
                </a:ext>
              </a:extLst>
            </p:cNvPr>
            <p:cNvSpPr/>
            <p:nvPr/>
          </p:nvSpPr>
          <p:spPr>
            <a:xfrm>
              <a:off x="8928528" y="0"/>
              <a:ext cx="1130724" cy="565573"/>
            </a:xfrm>
            <a:custGeom>
              <a:avLst/>
              <a:gdLst>
                <a:gd name="connsiteX0" fmla="*/ 22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2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B79B4380-CBEC-C341-A10E-5EF9A8597959}"/>
                </a:ext>
              </a:extLst>
            </p:cNvPr>
            <p:cNvSpPr/>
            <p:nvPr/>
          </p:nvSpPr>
          <p:spPr>
            <a:xfrm>
              <a:off x="10291391" y="6292417"/>
              <a:ext cx="1130724" cy="565583"/>
            </a:xfrm>
            <a:custGeom>
              <a:avLst/>
              <a:gdLst>
                <a:gd name="connsiteX0" fmla="*/ 565362 w 1130724"/>
                <a:gd name="connsiteY0" fmla="*/ 0 h 565583"/>
                <a:gd name="connsiteX1" fmla="*/ 1130724 w 1130724"/>
                <a:gd name="connsiteY1" fmla="*/ 565362 h 565583"/>
                <a:gd name="connsiteX2" fmla="*/ 1130702 w 1130724"/>
                <a:gd name="connsiteY2" fmla="*/ 565583 h 565583"/>
                <a:gd name="connsiteX3" fmla="*/ 22 w 1130724"/>
                <a:gd name="connsiteY3" fmla="*/ 565583 h 565583"/>
                <a:gd name="connsiteX4" fmla="*/ 0 w 1130724"/>
                <a:gd name="connsiteY4" fmla="*/ 565362 h 565583"/>
                <a:gd name="connsiteX5" fmla="*/ 565362 w 1130724"/>
                <a:gd name="connsiteY5" fmla="*/ 0 h 565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83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2" y="565583"/>
                  </a:lnTo>
                  <a:lnTo>
                    <a:pt x="22" y="565583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F04AD70E-5490-4C4E-A05D-D67949C51A74}"/>
                </a:ext>
              </a:extLst>
            </p:cNvPr>
            <p:cNvSpPr/>
            <p:nvPr/>
          </p:nvSpPr>
          <p:spPr>
            <a:xfrm>
              <a:off x="10291392" y="354939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128A8883-9F24-0047-92B7-45B3D2E7D9C0}"/>
                </a:ext>
              </a:extLst>
            </p:cNvPr>
            <p:cNvSpPr/>
            <p:nvPr/>
          </p:nvSpPr>
          <p:spPr>
            <a:xfrm>
              <a:off x="10291392" y="2177876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AAC3A3BB-FD2C-FB44-9478-FA87EF229D37}"/>
                </a:ext>
              </a:extLst>
            </p:cNvPr>
            <p:cNvSpPr/>
            <p:nvPr/>
          </p:nvSpPr>
          <p:spPr>
            <a:xfrm>
              <a:off x="10291392" y="806363"/>
              <a:ext cx="1130724" cy="113072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BF46B3B1-E981-BB40-B916-51A6D3851969}"/>
                </a:ext>
              </a:extLst>
            </p:cNvPr>
            <p:cNvSpPr/>
            <p:nvPr/>
          </p:nvSpPr>
          <p:spPr>
            <a:xfrm>
              <a:off x="10291392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EA7DAE92-7D6B-B042-83BE-047C8EC322A0}"/>
                </a:ext>
              </a:extLst>
            </p:cNvPr>
            <p:cNvSpPr/>
            <p:nvPr/>
          </p:nvSpPr>
          <p:spPr>
            <a:xfrm>
              <a:off x="11654256" y="6295201"/>
              <a:ext cx="537744" cy="562799"/>
            </a:xfrm>
            <a:custGeom>
              <a:avLst/>
              <a:gdLst>
                <a:gd name="connsiteX0" fmla="*/ 537744 w 537744"/>
                <a:gd name="connsiteY0" fmla="*/ 0 h 562799"/>
                <a:gd name="connsiteX1" fmla="*/ 537744 w 537744"/>
                <a:gd name="connsiteY1" fmla="*/ 562799 h 562799"/>
                <a:gd name="connsiteX2" fmla="*/ 22 w 537744"/>
                <a:gd name="connsiteY2" fmla="*/ 562799 h 562799"/>
                <a:gd name="connsiteX3" fmla="*/ 0 w 537744"/>
                <a:gd name="connsiteY3" fmla="*/ 562578 h 562799"/>
                <a:gd name="connsiteX4" fmla="*/ 451422 w 537744"/>
                <a:gd name="connsiteY4" fmla="*/ 8702 h 562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99">
                  <a:moveTo>
                    <a:pt x="537744" y="0"/>
                  </a:moveTo>
                  <a:lnTo>
                    <a:pt x="537744" y="562799"/>
                  </a:lnTo>
                  <a:lnTo>
                    <a:pt x="22" y="562799"/>
                  </a:lnTo>
                  <a:lnTo>
                    <a:pt x="0" y="562578"/>
                  </a:ln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06AADCE6-4277-EA49-AF23-63B53CA6772A}"/>
                </a:ext>
              </a:extLst>
            </p:cNvPr>
            <p:cNvSpPr/>
            <p:nvPr/>
          </p:nvSpPr>
          <p:spPr>
            <a:xfrm>
              <a:off x="11654256" y="4923687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58CEA343-047B-DF4E-A7A8-881C7740EA36}"/>
                </a:ext>
              </a:extLst>
            </p:cNvPr>
            <p:cNvSpPr/>
            <p:nvPr/>
          </p:nvSpPr>
          <p:spPr>
            <a:xfrm>
              <a:off x="11654256" y="3552173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FCCBAA07-17CE-2740-AA04-AEDA5EAD2796}"/>
                </a:ext>
              </a:extLst>
            </p:cNvPr>
            <p:cNvSpPr/>
            <p:nvPr/>
          </p:nvSpPr>
          <p:spPr>
            <a:xfrm>
              <a:off x="11654256" y="2180659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BF15C430-7951-6040-BD4C-4E996E94480E}"/>
                </a:ext>
              </a:extLst>
            </p:cNvPr>
            <p:cNvSpPr/>
            <p:nvPr/>
          </p:nvSpPr>
          <p:spPr>
            <a:xfrm>
              <a:off x="11654256" y="809146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0B3467F9-370D-5C4C-9EDE-E0CA0E401568}"/>
                </a:ext>
              </a:extLst>
            </p:cNvPr>
            <p:cNvSpPr/>
            <p:nvPr/>
          </p:nvSpPr>
          <p:spPr>
            <a:xfrm>
              <a:off x="11654256" y="0"/>
              <a:ext cx="537744" cy="562788"/>
            </a:xfrm>
            <a:custGeom>
              <a:avLst/>
              <a:gdLst>
                <a:gd name="connsiteX0" fmla="*/ 21 w 537744"/>
                <a:gd name="connsiteY0" fmla="*/ 0 h 562788"/>
                <a:gd name="connsiteX1" fmla="*/ 537744 w 537744"/>
                <a:gd name="connsiteY1" fmla="*/ 0 h 562788"/>
                <a:gd name="connsiteX2" fmla="*/ 537744 w 537744"/>
                <a:gd name="connsiteY2" fmla="*/ 562788 h 562788"/>
                <a:gd name="connsiteX3" fmla="*/ 451422 w 537744"/>
                <a:gd name="connsiteY3" fmla="*/ 554086 h 562788"/>
                <a:gd name="connsiteX4" fmla="*/ 0 w 537744"/>
                <a:gd name="connsiteY4" fmla="*/ 211 h 56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88">
                  <a:moveTo>
                    <a:pt x="21" y="0"/>
                  </a:moveTo>
                  <a:lnTo>
                    <a:pt x="537744" y="0"/>
                  </a:lnTo>
                  <a:lnTo>
                    <a:pt x="537744" y="562788"/>
                  </a:lnTo>
                  <a:lnTo>
                    <a:pt x="451422" y="554086"/>
                  </a:lnTo>
                  <a:cubicBezTo>
                    <a:pt x="193796" y="501368"/>
                    <a:pt x="0" y="273421"/>
                    <a:pt x="0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652A1E4-52BA-534C-AECC-35C3CF44F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315675-65B4-E14F-9785-663A83B7B6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676A1E-2332-684F-BDD2-687C166BD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BB8CB0-B7BE-7D4F-B254-8A2F8AEC2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E5A569-A063-8E40-B703-82B11D2A9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7169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231D73A-BA91-794F-8C09-4F4B41A6D08B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7335835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36946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3ABDDED5-B489-454D-A72D-46C9473AB018}"/>
              </a:ext>
            </a:extLst>
          </p:cNvPr>
          <p:cNvGrpSpPr/>
          <p:nvPr/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E6338A9A-49A1-B04D-B479-43604A5CD6D5}"/>
                </a:ext>
              </a:extLst>
            </p:cNvPr>
            <p:cNvSpPr/>
            <p:nvPr/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3151B6D8-101B-F34D-992A-1668DB5D0067}"/>
                </a:ext>
              </a:extLst>
            </p:cNvPr>
            <p:cNvSpPr/>
            <p:nvPr/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21D4DE71-EB1A-E74C-9364-5FEC5377F4EF}"/>
                </a:ext>
              </a:extLst>
            </p:cNvPr>
            <p:cNvSpPr/>
            <p:nvPr/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BD99A5CD-9D3A-DA46-AD96-34B9DB522051}"/>
                </a:ext>
              </a:extLst>
            </p:cNvPr>
            <p:cNvSpPr/>
            <p:nvPr/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E6537DF9-74F2-924C-9B63-22B100C80C92}"/>
                </a:ext>
              </a:extLst>
            </p:cNvPr>
            <p:cNvSpPr/>
            <p:nvPr/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D7655457-8E4D-F34C-A595-66A45E9C3A1F}"/>
                </a:ext>
              </a:extLst>
            </p:cNvPr>
            <p:cNvSpPr/>
            <p:nvPr/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FB0E8D2C-8947-E44C-BC5F-F81B083DAA3E}"/>
                </a:ext>
              </a:extLst>
            </p:cNvPr>
            <p:cNvSpPr/>
            <p:nvPr/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ED57F45D-85B8-AC49-A2BA-E941F1BE7F15}"/>
                </a:ext>
              </a:extLst>
            </p:cNvPr>
            <p:cNvSpPr/>
            <p:nvPr/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DA576359-CAE3-634C-8DF8-A834BCD7D668}"/>
                </a:ext>
              </a:extLst>
            </p:cNvPr>
            <p:cNvSpPr/>
            <p:nvPr/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16343F35-6601-BD4A-B9A5-25361D0453D2}"/>
                </a:ext>
              </a:extLst>
            </p:cNvPr>
            <p:cNvSpPr/>
            <p:nvPr/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5ED1C169-DCD9-9C4B-91B1-519621155A64}"/>
                </a:ext>
              </a:extLst>
            </p:cNvPr>
            <p:cNvSpPr/>
            <p:nvPr/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32328AC7-E0BC-0E46-A25B-11D523EC8100}"/>
                </a:ext>
              </a:extLst>
            </p:cNvPr>
            <p:cNvSpPr/>
            <p:nvPr/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32BBE02A-588F-6C4D-B310-694098C6A340}"/>
                </a:ext>
              </a:extLst>
            </p:cNvPr>
            <p:cNvSpPr/>
            <p:nvPr/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6751D5A0-C90A-0A44-8654-CFE1B719B353}"/>
                </a:ext>
              </a:extLst>
            </p:cNvPr>
            <p:cNvSpPr/>
            <p:nvPr/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F0FA086-0D80-B74A-9B37-5EACDE30D61F}"/>
                </a:ext>
              </a:extLst>
            </p:cNvPr>
            <p:cNvSpPr/>
            <p:nvPr/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7022E302-2A55-8844-A50B-DC16D075E16B}"/>
                </a:ext>
              </a:extLst>
            </p:cNvPr>
            <p:cNvSpPr/>
            <p:nvPr/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F4B325F5-A048-2843-A40B-3B2B31ECED76}"/>
                </a:ext>
              </a:extLst>
            </p:cNvPr>
            <p:cNvSpPr/>
            <p:nvPr/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7707B616-7E85-5442-B46B-AF9426A7A0E9}"/>
                </a:ext>
              </a:extLst>
            </p:cNvPr>
            <p:cNvSpPr/>
            <p:nvPr/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08914A00-D181-5847-A150-77CE67F94369}"/>
                </a:ext>
              </a:extLst>
            </p:cNvPr>
            <p:cNvSpPr/>
            <p:nvPr/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DAF2D976-5F49-2848-B465-C85708A6D706}"/>
                </a:ext>
              </a:extLst>
            </p:cNvPr>
            <p:cNvSpPr/>
            <p:nvPr/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0" name="Freeform 59">
              <a:extLst>
                <a:ext uri="{FF2B5EF4-FFF2-40B4-BE49-F238E27FC236}">
                  <a16:creationId xmlns:a16="http://schemas.microsoft.com/office/drawing/2014/main" id="{5E333474-B850-354C-A2E2-01735C948D47}"/>
                </a:ext>
              </a:extLst>
            </p:cNvPr>
            <p:cNvSpPr/>
            <p:nvPr/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1" name="Freeform 60">
              <a:extLst>
                <a:ext uri="{FF2B5EF4-FFF2-40B4-BE49-F238E27FC236}">
                  <a16:creationId xmlns:a16="http://schemas.microsoft.com/office/drawing/2014/main" id="{BC25646C-71B3-4A44-A4FE-C3CABE5580BB}"/>
                </a:ext>
              </a:extLst>
            </p:cNvPr>
            <p:cNvSpPr/>
            <p:nvPr/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B598CFE9-67EE-E342-9EF7-F40A1E0BE59E}"/>
                </a:ext>
              </a:extLst>
            </p:cNvPr>
            <p:cNvSpPr/>
            <p:nvPr/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3" name="Freeform 62">
              <a:extLst>
                <a:ext uri="{FF2B5EF4-FFF2-40B4-BE49-F238E27FC236}">
                  <a16:creationId xmlns:a16="http://schemas.microsoft.com/office/drawing/2014/main" id="{1E29AD13-94FE-1349-A28E-10F6E780F510}"/>
                </a:ext>
              </a:extLst>
            </p:cNvPr>
            <p:cNvSpPr/>
            <p:nvPr/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650648E-B4D5-4145-84E7-46B5793EA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68351"/>
            <a:ext cx="5066001" cy="2334768"/>
          </a:xfrm>
        </p:spPr>
        <p:txBody>
          <a:bodyPr anchor="t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3B92A6-7558-3148-B855-5BC58B4159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50" y="4255453"/>
            <a:ext cx="5066001" cy="1500187"/>
          </a:xfrm>
        </p:spPr>
        <p:txBody>
          <a:bodyPr anchor="b"/>
          <a:lstStyle>
            <a:lvl1pPr marL="0" indent="0">
              <a:buNone/>
              <a:defRPr sz="240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A0B541-D211-974B-97FE-C1F9473AB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727FB0-D95A-D543-8E29-6E5F22B49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9C4404-F49D-9F48-A10B-1F60870B4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17335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D6A1FD1-D82F-3141-8687-8D7C0631C215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44467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442ECFEB-12CF-4C4F-BC8A-5816C27CA565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626C9482-2804-144B-88B2-0AF191BD757D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71363F79-96BD-9240-86E2-DF26C9C2437D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153F0BF1-DA57-1D49-82F0-802F4D385A85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8CD42A1B-A03A-C946-8A2A-CE437EA433FD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5591FE00-3AAF-9B4B-8107-E94D50828227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149E92E9-89A7-4842-B271-411C7DF75D2D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DC29C99-0841-9F46-AB1A-E9751DFE4487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E0AB684-BDA8-014B-8DCC-125F8B8DC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40E05-0F5F-6243-AD57-66BFC33ADB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2851" y="2365755"/>
            <a:ext cx="5239512" cy="33954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70B3A4-11FE-D94C-9B93-255E362310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9638" y="2365755"/>
            <a:ext cx="5239512" cy="33954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7BEEAF-F881-6E48-84AF-E5CEEF1C7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472753-1CC3-9244-9AF0-6927018A6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DD55D0-FCC7-AC42-9810-9B49E3348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FC736C3-88FB-244C-83B8-B2856998D221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12582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B7D16A9C-7411-5242-A59C-816B8907E3BE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A997260B-7D44-7049-B605-7FD6E6CE5612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5D6AF601-77C3-D74A-B1E5-7F33703A6927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4DFCA921-0F9E-2E41-A285-75409E25501A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120B9E03-438B-FC42-9DA1-835D5BC3FE88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D670E1F-61CD-8940-A898-6D5092A78BB9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080C64CF-0C6A-3449-9709-AE038C4A7995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EC46D5B-957F-A24C-8E36-CC71F660EC8B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058182F-7B5E-FD42-AFC6-A3848D8332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768096"/>
            <a:ext cx="7333488" cy="127101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D9E4DE-75C0-C841-A68D-9D7BBAD76C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2149" y="2365756"/>
            <a:ext cx="52395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5C87F7-356E-9E43-97A0-D972B22853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2149" y="3189668"/>
            <a:ext cx="5239512" cy="257155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AB4C28-30CB-CC4E-A25E-F4FEFA49BC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83066" y="2365756"/>
            <a:ext cx="52395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ED0191-963B-1E4C-BEC5-9B42E39514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83066" y="3189668"/>
            <a:ext cx="5239512" cy="257155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0E0BED-3EB7-BB4A-A556-FA967FB01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A2466A-4D90-174C-B382-AC4674D72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EADE49-8082-214B-9742-5EE8DA2E9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5E39200-18D5-014B-BAB8-FF5D0BA15E0C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18549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D7DF52F6-A06E-0343-95B8-DAAC38DB4B8C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7092C52-7052-0749-9DA0-9374DBF495AE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C64E1C2F-81E1-C44D-859C-946596C950F2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53626485-4263-0A44-9561-E278A7056C33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7D45AAB5-3CCC-DE4A-A962-3702911B55CC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8CAFB16F-8EDE-D44F-A51E-34EDC41E7404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DCD51329-732C-BB4C-98E5-715BAF9F8853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192B5D44-BC55-AF4C-984D-C8231B22F80B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A1E9E2-564E-7049-A22F-BB5B876BA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359D05-C08D-7747-B2FC-3F62B3357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2FF615-BB08-A844-B689-BAA7C5040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63A67D-F96F-4849-8C83-49CC3A653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DCFAAB9-2B6B-8D4C-A748-433E2C393EA6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28507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8BCA70-D63D-40F6-B9B3-4E49B96E2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pPr/>
              <a:t>9/27/2024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F12559-BD91-4904-A24A-0CF0A2324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658BB7-74A5-4A6F-A0FF-021E68F02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4695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D0914A35-7AAF-4B42-9C68-47A633EFD9D0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DABCED79-0E70-FB4D-ABF2-D859BF5556E4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8364885D-A3A4-5144-AB4E-7624F27287E6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D22073D5-CC72-0549-BD26-F7AF9851BE45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1827A049-C9FD-554E-9B01-F151B0D9E86B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76832559-4D18-8744-AB91-9FCFAB732477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BF97A623-E5DC-1B44-B687-8643B9F0D741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637BBE1-2C82-4E45-B5C5-35E07B05E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1" y="764973"/>
            <a:ext cx="3609982" cy="1395043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201F2E-A734-364B-8A7D-990D6B8893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4832" y="770890"/>
            <a:ext cx="6112517" cy="480057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7CBAD9-5515-1748-8E77-F48160F4ED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50" y="2160016"/>
            <a:ext cx="3609983" cy="37089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A6C22B-80D4-AA42-9999-401E37B46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055DE4-33E8-7F4B-9334-95EA60845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470FA5-21EE-D742-8F01-C1BAE0FDB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EF966AA-D7DF-F84D-80D4-E216A641B005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16568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210D391A-F01E-4947-8A01-95438AA0B323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7D499306-B4E0-064D-8F6C-96E9C4BD04DA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AF3D0241-0A21-8047-8CE3-B3FDD5FDF719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13083F97-6891-0447-957C-AB0834B826D2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B2EF7D75-E7C1-5147-A03B-3EC641CF3B08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6D7CA94-94B4-C140-8C68-01C0ADFA1C71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211CD629-C318-A848-BDDE-BBA9465EBF9D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2A5AC1F8-1370-E946-977E-E4CFC6947BAB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4CEE63B-B967-0A48-9623-2203767609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89"/>
            <a:ext cx="3609983" cy="1389127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11F680-28C8-FA44-9CD5-20709DA02E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23838" y="890816"/>
            <a:ext cx="6060136" cy="4870411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D507CD-197E-BB4C-83A6-DA3FC97A22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50" y="2160016"/>
            <a:ext cx="3609983" cy="360121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9E00AC-DF6C-D548-8A06-D6269BDB0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ED113B-57D4-9A4F-BFE0-2A3963B42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0D9954-FA18-8948-AA52-21CED0594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E3EB25D-2379-5040-B990-1C99B0B7D931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19061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0D98E2-86CE-4D4F-9F8F-17C83D19A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90"/>
            <a:ext cx="7335835" cy="126898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04B4F2-48A4-A140-B59B-7A2ED9FD46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50" y="2160016"/>
            <a:ext cx="7335835" cy="36012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CF4A7E-D5FF-BF48-8E01-8F46150ABF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6928" y="457200"/>
            <a:ext cx="36082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b="0" i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A5B0A250-5CC0-1746-B209-08E8B0DAE6AF}" type="datetimeFigureOut">
              <a:rPr lang="en-US" smtClean="0"/>
              <a:pPr/>
              <a:t>9/27/2024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131757-5039-BF46-B47A-50DA8FFBC0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5150" y="6141085"/>
            <a:ext cx="36082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b="0" i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83FD16-4337-B940-905E-D20A26FD48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9678" y="6141085"/>
            <a:ext cx="8138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 i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49ABCAEC-7D34-E549-A96E-FCEDAADBE4B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0573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2" r:id="rId6"/>
    <p:sldLayoutId id="2147483688" r:id="rId7"/>
    <p:sldLayoutId id="2147483689" r:id="rId8"/>
    <p:sldLayoutId id="2147483690" r:id="rId9"/>
    <p:sldLayoutId id="2147483691" r:id="rId10"/>
    <p:sldLayoutId id="2147483693" r:id="rId11"/>
  </p:sldLayoutIdLst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i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14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8">
            <a:extLst>
              <a:ext uri="{FF2B5EF4-FFF2-40B4-BE49-F238E27FC236}">
                <a16:creationId xmlns:a16="http://schemas.microsoft.com/office/drawing/2014/main" id="{4EFE82FE-7465-AE46-88DF-34D347E83B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10">
            <a:extLst>
              <a:ext uri="{FF2B5EF4-FFF2-40B4-BE49-F238E27FC236}">
                <a16:creationId xmlns:a16="http://schemas.microsoft.com/office/drawing/2014/main" id="{26C321DA-1EDE-3E4B-8B73-6477B2C6D0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DC13524B-3A91-1E40-840D-09EDE65E05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354939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 85">
              <a:extLst>
                <a:ext uri="{FF2B5EF4-FFF2-40B4-BE49-F238E27FC236}">
                  <a16:creationId xmlns:a16="http://schemas.microsoft.com/office/drawing/2014/main" id="{E03B804C-EF61-0141-A6AB-D81EDA5AC3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 86">
              <a:extLst>
                <a:ext uri="{FF2B5EF4-FFF2-40B4-BE49-F238E27FC236}">
                  <a16:creationId xmlns:a16="http://schemas.microsoft.com/office/drawing/2014/main" id="{CAB80ED1-EE7D-3843-9750-C6C8C5F8EC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 87">
              <a:extLst>
                <a:ext uri="{FF2B5EF4-FFF2-40B4-BE49-F238E27FC236}">
                  <a16:creationId xmlns:a16="http://schemas.microsoft.com/office/drawing/2014/main" id="{8BCD1EDB-B320-594D-86D1-7A73424B23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 88">
              <a:extLst>
                <a:ext uri="{FF2B5EF4-FFF2-40B4-BE49-F238E27FC236}">
                  <a16:creationId xmlns:a16="http://schemas.microsoft.com/office/drawing/2014/main" id="{A6B97414-A09F-8647-823F-295A0FEF5D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 89">
              <a:extLst>
                <a:ext uri="{FF2B5EF4-FFF2-40B4-BE49-F238E27FC236}">
                  <a16:creationId xmlns:a16="http://schemas.microsoft.com/office/drawing/2014/main" id="{BA92AD33-EF27-124E-AF6E-9BA5401EC2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98">
              <a:extLst>
                <a:ext uri="{FF2B5EF4-FFF2-40B4-BE49-F238E27FC236}">
                  <a16:creationId xmlns:a16="http://schemas.microsoft.com/office/drawing/2014/main" id="{24B8C792-BD2C-6D48-93EE-D615EF38F2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537271" y="1521"/>
            <a:ext cx="4513081" cy="2866405"/>
          </a:xfrm>
        </p:spPr>
        <p:txBody>
          <a:bodyPr>
            <a:normAutofit/>
          </a:bodyPr>
          <a:lstStyle/>
          <a:p>
            <a:r>
              <a:rPr lang="zh-TW" sz="4400"/>
              <a:t>冒險故事</a:t>
            </a:r>
            <a:br>
              <a:rPr lang="zh-TW" sz="4400"/>
            </a:br>
            <a:r>
              <a:rPr lang="en-US" altLang="zh-TW" sz="4400"/>
              <a:t>(</a:t>
            </a:r>
            <a:r>
              <a:rPr lang="en-US" altLang="zh-TW" sz="4400" err="1"/>
              <a:t>Animaze</a:t>
            </a:r>
            <a:r>
              <a:rPr lang="en-US" altLang="zh-TW" sz="4400"/>
              <a:t>)</a:t>
            </a:r>
            <a:endParaRPr lang="zh-TW" sz="4400"/>
          </a:p>
        </p:txBody>
      </p:sp>
      <p:pic>
        <p:nvPicPr>
          <p:cNvPr id="4" name="圖片 3" descr="a long wooden pier stretches out into the ocean">
            <a:extLst>
              <a:ext uri="{FF2B5EF4-FFF2-40B4-BE49-F238E27FC236}">
                <a16:creationId xmlns:a16="http://schemas.microsoft.com/office/drawing/2014/main" id="{34EAC001-4ABE-AA5B-3A50-B2EAC904D9B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5608" r="1" b="1"/>
          <a:stretch/>
        </p:blipFill>
        <p:spPr>
          <a:xfrm>
            <a:off x="1" y="1"/>
            <a:ext cx="6539304" cy="6489491"/>
          </a:xfrm>
          <a:prstGeom prst="rect">
            <a:avLst/>
          </a:prstGeom>
        </p:spPr>
      </p:pic>
      <p:cxnSp>
        <p:nvCxnSpPr>
          <p:cNvPr id="24" name="Straight Connector 19">
            <a:extLst>
              <a:ext uri="{FF2B5EF4-FFF2-40B4-BE49-F238E27FC236}">
                <a16:creationId xmlns:a16="http://schemas.microsoft.com/office/drawing/2014/main" id="{EEA70831-9A8D-3B4D-8EA5-EE32F93E9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486649" y="6087110"/>
            <a:ext cx="4134537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212994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 descr="Bad fragrance bottle on top of playing cards">
            <a:extLst>
              <a:ext uri="{FF2B5EF4-FFF2-40B4-BE49-F238E27FC236}">
                <a16:creationId xmlns:a16="http://schemas.microsoft.com/office/drawing/2014/main" id="{F5CE48EE-1CD8-D167-75C9-1DF0BB276FF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1000"/>
          </a:blip>
          <a:stretch>
            <a:fillRect/>
          </a:stretch>
        </p:blipFill>
        <p:spPr>
          <a:xfrm>
            <a:off x="3717" y="-291790"/>
            <a:ext cx="12184564" cy="7989847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FDEA7047-2E0B-4D26-F74B-4C9901091D70}"/>
              </a:ext>
            </a:extLst>
          </p:cNvPr>
          <p:cNvSpPr txBox="1"/>
          <p:nvPr/>
        </p:nvSpPr>
        <p:spPr>
          <a:xfrm>
            <a:off x="301083" y="301083"/>
            <a:ext cx="274320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zh-TW" sz="5400"/>
              <a:t>5</a:t>
            </a:r>
            <a:r>
              <a:rPr lang="zh-TW" sz="5400"/>
              <a:t>.</a:t>
            </a:r>
            <a:r>
              <a:rPr lang="zh-TW" altLang="en-US" sz="5400">
                <a:ea typeface="+mn-lt"/>
                <a:cs typeface="+mn-lt"/>
              </a:rPr>
              <a:t>意外</a:t>
            </a: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734629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231921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 descr="dish on plate beside fork">
            <a:extLst>
              <a:ext uri="{FF2B5EF4-FFF2-40B4-BE49-F238E27FC236}">
                <a16:creationId xmlns:a16="http://schemas.microsoft.com/office/drawing/2014/main" id="{747CD679-0DF3-903A-D2C1-11396F3DA65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2000"/>
          </a:blip>
          <a:stretch>
            <a:fillRect/>
          </a:stretch>
        </p:blipFill>
        <p:spPr>
          <a:xfrm>
            <a:off x="3717" y="-508574"/>
            <a:ext cx="12184564" cy="8237560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6EAB34E7-180A-FA1B-DE33-0312EEC4EFF2}"/>
              </a:ext>
            </a:extLst>
          </p:cNvPr>
          <p:cNvSpPr txBox="1"/>
          <p:nvPr/>
        </p:nvSpPr>
        <p:spPr>
          <a:xfrm>
            <a:off x="301083" y="291790"/>
            <a:ext cx="274320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zh-TW" sz="5400"/>
              <a:t>6</a:t>
            </a:r>
            <a:r>
              <a:rPr lang="zh-TW" sz="5400"/>
              <a:t>.</a:t>
            </a:r>
            <a:r>
              <a:rPr lang="zh-TW" altLang="en-US" sz="5400">
                <a:ea typeface="+mn-lt"/>
                <a:cs typeface="+mn-lt"/>
              </a:rPr>
              <a:t>轉彎</a:t>
            </a: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604526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178692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 descr="woman covering her face">
            <a:extLst>
              <a:ext uri="{FF2B5EF4-FFF2-40B4-BE49-F238E27FC236}">
                <a16:creationId xmlns:a16="http://schemas.microsoft.com/office/drawing/2014/main" id="{EF6544FB-634E-DD20-3FF6-C8FBBAB535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298168"/>
            <a:ext cx="5996607" cy="8574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9325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 descr="man in black long sleeve shirt holding white ceramic mug">
            <a:extLst>
              <a:ext uri="{FF2B5EF4-FFF2-40B4-BE49-F238E27FC236}">
                <a16:creationId xmlns:a16="http://schemas.microsoft.com/office/drawing/2014/main" id="{04B03297-337D-FD80-445C-118926625C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6" y="-2803"/>
            <a:ext cx="4601736" cy="6863605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02219EBE-E414-674F-D3B2-F62577A86479}"/>
              </a:ext>
            </a:extLst>
          </p:cNvPr>
          <p:cNvSpPr txBox="1"/>
          <p:nvPr/>
        </p:nvSpPr>
        <p:spPr>
          <a:xfrm>
            <a:off x="4612888" y="96644"/>
            <a:ext cx="274320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zh-TW" sz="5400"/>
              <a:t>7</a:t>
            </a:r>
            <a:r>
              <a:rPr lang="zh-TW" sz="5400"/>
              <a:t>.</a:t>
            </a:r>
            <a:r>
              <a:rPr lang="zh-TW" altLang="en-US" sz="5400">
                <a:ea typeface="+mn-lt"/>
                <a:cs typeface="+mn-lt"/>
              </a:rPr>
              <a:t>結局</a:t>
            </a: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22839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 descr="a row of yellow stars sitting on top of a blue and pink surface">
            <a:extLst>
              <a:ext uri="{FF2B5EF4-FFF2-40B4-BE49-F238E27FC236}">
                <a16:creationId xmlns:a16="http://schemas.microsoft.com/office/drawing/2014/main" id="{86A0AB2E-D849-9E63-6105-3FE5BCCBEA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610" y="1121748"/>
            <a:ext cx="6934200" cy="460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7751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內容版面配置區 3" descr="white ceramic mug with coffee on top of a planner">
            <a:extLst>
              <a:ext uri="{FF2B5EF4-FFF2-40B4-BE49-F238E27FC236}">
                <a16:creationId xmlns:a16="http://schemas.microsoft.com/office/drawing/2014/main" id="{DFD21734-4B29-9205-4F55-A78EA07AD49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3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6000"/>
                    </a14:imgEffect>
                  </a14:imgLayer>
                </a14:imgProps>
              </a:ext>
            </a:extLst>
          </a:blip>
          <a:srcRect t="10638" r="-1" b="5070"/>
          <a:stretch/>
        </p:blipFill>
        <p:spPr>
          <a:xfrm>
            <a:off x="3048" y="-1"/>
            <a:ext cx="12188952" cy="6858000"/>
          </a:xfrm>
          <a:prstGeom prst="rect">
            <a:avLst/>
          </a:prstGeom>
          <a:effectLst/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B38C60B2-2179-5BCC-2FC9-9013BE18A285}"/>
              </a:ext>
            </a:extLst>
          </p:cNvPr>
          <p:cNvSpPr txBox="1"/>
          <p:nvPr/>
        </p:nvSpPr>
        <p:spPr>
          <a:xfrm>
            <a:off x="302302" y="371007"/>
            <a:ext cx="274320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TW" sz="5400"/>
              <a:t>1.目標</a:t>
            </a:r>
            <a:r>
              <a:rPr lang="zh-TW" sz="5400">
                <a:solidFill>
                  <a:schemeClr val="bg1"/>
                </a:solidFill>
              </a:rPr>
              <a:t>​</a:t>
            </a:r>
            <a:endParaRPr lang="zh-TW" alt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27781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751351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grayscale photography of dock far from trees">
            <a:extLst>
              <a:ext uri="{FF2B5EF4-FFF2-40B4-BE49-F238E27FC236}">
                <a16:creationId xmlns:a16="http://schemas.microsoft.com/office/drawing/2014/main" id="{36068635-177F-D2F6-2BBE-4D2DD7C8371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0000"/>
          </a:blip>
          <a:stretch>
            <a:fillRect/>
          </a:stretch>
        </p:blipFill>
        <p:spPr>
          <a:xfrm>
            <a:off x="-1539" y="-3222"/>
            <a:ext cx="12195076" cy="6864445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46092539-661D-8FEB-23EF-3F1F670FFA9C}"/>
              </a:ext>
            </a:extLst>
          </p:cNvPr>
          <p:cNvSpPr txBox="1"/>
          <p:nvPr/>
        </p:nvSpPr>
        <p:spPr>
          <a:xfrm>
            <a:off x="302302" y="371007"/>
            <a:ext cx="274320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zh-TW" sz="5400"/>
              <a:t>2</a:t>
            </a:r>
            <a:r>
              <a:rPr lang="zh-TW" sz="5400"/>
              <a:t>.</a:t>
            </a:r>
            <a:r>
              <a:rPr lang="zh-TW" altLang="en-US" sz="5400">
                <a:ea typeface="+mn-lt"/>
                <a:cs typeface="+mn-lt"/>
              </a:rPr>
              <a:t>阻礙</a:t>
            </a:r>
            <a:endParaRPr lang="zh-TW" alt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7258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250679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 descr="man in striped shirt and black pants holding plastic bottle">
            <a:extLst>
              <a:ext uri="{FF2B5EF4-FFF2-40B4-BE49-F238E27FC236}">
                <a16:creationId xmlns:a16="http://schemas.microsoft.com/office/drawing/2014/main" id="{70F4BA29-D756-539B-10FA-38AB783E542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-1539" y="-461"/>
            <a:ext cx="12195078" cy="9660619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F15A0C55-D4F4-4E35-CA2D-B0174ADE652C}"/>
              </a:ext>
            </a:extLst>
          </p:cNvPr>
          <p:cNvSpPr txBox="1"/>
          <p:nvPr/>
        </p:nvSpPr>
        <p:spPr>
          <a:xfrm>
            <a:off x="302302" y="371007"/>
            <a:ext cx="274320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zh-TW" sz="5400"/>
              <a:t>3</a:t>
            </a:r>
            <a:r>
              <a:rPr lang="zh-TW" sz="5400"/>
              <a:t>.</a:t>
            </a:r>
            <a:r>
              <a:rPr lang="zh-TW" altLang="en-US" sz="5400">
                <a:ea typeface="+mn-lt"/>
                <a:cs typeface="+mn-lt"/>
              </a:rPr>
              <a:t>努力</a:t>
            </a:r>
            <a:endParaRPr lang="zh-TW" altLang="en-US" sz="5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48555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046533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 descr="shallow focus photography of food">
            <a:extLst>
              <a:ext uri="{FF2B5EF4-FFF2-40B4-BE49-F238E27FC236}">
                <a16:creationId xmlns:a16="http://schemas.microsoft.com/office/drawing/2014/main" id="{E71879B2-3491-07D5-F33E-F35A7D2F83F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4000"/>
          </a:blip>
          <a:stretch>
            <a:fillRect/>
          </a:stretch>
        </p:blipFill>
        <p:spPr>
          <a:xfrm>
            <a:off x="-740448" y="-610368"/>
            <a:ext cx="13057137" cy="8663706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2C2B7EDD-FAC3-7E9D-D560-F242ADFE6645}"/>
              </a:ext>
            </a:extLst>
          </p:cNvPr>
          <p:cNvSpPr txBox="1"/>
          <p:nvPr/>
        </p:nvSpPr>
        <p:spPr>
          <a:xfrm>
            <a:off x="306339" y="306339"/>
            <a:ext cx="274320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zh-TW" sz="5400"/>
              <a:t>4</a:t>
            </a:r>
            <a:r>
              <a:rPr lang="zh-TW" sz="5400"/>
              <a:t>.</a:t>
            </a:r>
            <a:r>
              <a:rPr lang="zh-TW" altLang="en-US" sz="5400">
                <a:ea typeface="+mn-lt"/>
                <a:cs typeface="+mn-lt"/>
              </a:rPr>
              <a:t>結果</a:t>
            </a: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9304098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 t="-16000" b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390392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unchcardVTI">
  <a:themeElements>
    <a:clrScheme name="Punchcard">
      <a:dk1>
        <a:srgbClr val="000000"/>
      </a:dk1>
      <a:lt1>
        <a:srgbClr val="FFFFFF"/>
      </a:lt1>
      <a:dk2>
        <a:srgbClr val="00224B"/>
      </a:dk2>
      <a:lt2>
        <a:srgbClr val="EFF0EF"/>
      </a:lt2>
      <a:accent1>
        <a:srgbClr val="00B2F3"/>
      </a:accent1>
      <a:accent2>
        <a:srgbClr val="0471CC"/>
      </a:accent2>
      <a:accent3>
        <a:srgbClr val="14BBA9"/>
      </a:accent3>
      <a:accent4>
        <a:srgbClr val="8BB93B"/>
      </a:accent4>
      <a:accent5>
        <a:srgbClr val="EC970C"/>
      </a:accent5>
      <a:accent6>
        <a:srgbClr val="F55822"/>
      </a:accent6>
      <a:hlink>
        <a:srgbClr val="008EE6"/>
      </a:hlink>
      <a:folHlink>
        <a:srgbClr val="808C8E"/>
      </a:folHlink>
    </a:clrScheme>
    <a:fontScheme name="Punchcard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unchcardVTI" id="{C7262591-AF98-8F48-B56D-6342D2439B1A}" vid="{261D9F73-974A-B14E-9EAF-4871CCA60BB1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16</Slides>
  <Notes>16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PunchcardVTI</vt:lpstr>
      <vt:lpstr>冒險故事 (Animaze)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1</cp:revision>
  <dcterms:created xsi:type="dcterms:W3CDTF">2024-09-27T07:14:50Z</dcterms:created>
  <dcterms:modified xsi:type="dcterms:W3CDTF">2024-09-28T05:39:22Z</dcterms:modified>
</cp:coreProperties>
</file>

<file path=docProps/thumbnail.jpeg>
</file>